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305" r:id="rId2"/>
    <p:sldId id="256" r:id="rId3"/>
    <p:sldId id="257" r:id="rId4"/>
    <p:sldId id="258" r:id="rId5"/>
    <p:sldId id="259" r:id="rId6"/>
    <p:sldId id="283" r:id="rId7"/>
    <p:sldId id="284" r:id="rId8"/>
    <p:sldId id="261" r:id="rId9"/>
    <p:sldId id="262" r:id="rId10"/>
    <p:sldId id="263" r:id="rId11"/>
    <p:sldId id="264" r:id="rId12"/>
    <p:sldId id="265" r:id="rId13"/>
    <p:sldId id="285" r:id="rId14"/>
    <p:sldId id="266" r:id="rId15"/>
    <p:sldId id="268" r:id="rId16"/>
    <p:sldId id="270" r:id="rId17"/>
    <p:sldId id="286" r:id="rId18"/>
    <p:sldId id="273" r:id="rId19"/>
    <p:sldId id="275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9BCF"/>
    <a:srgbClr val="F05161"/>
    <a:srgbClr val="4472C4"/>
    <a:srgbClr val="FE2622"/>
    <a:srgbClr val="FF4D43"/>
    <a:srgbClr val="226099"/>
    <a:srgbClr val="278BE6"/>
    <a:srgbClr val="DBE655"/>
    <a:srgbClr val="3E6DC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66" autoAdjust="0"/>
  </p:normalViewPr>
  <p:slideViewPr>
    <p:cSldViewPr snapToGrid="0">
      <p:cViewPr varScale="1">
        <p:scale>
          <a:sx n="106" d="100"/>
          <a:sy n="106" d="100"/>
        </p:scale>
        <p:origin x="1686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4C0F9-A26F-4C24-8B9C-C52379BDAA6B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50CFC-1396-4E0A-B619-B29F12F6CF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170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CFC-1396-4E0A-B619-B29F12F6CF2B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2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CFC-1396-4E0A-B619-B29F12F6CF2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921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800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5" indent="0" algn="ctr">
              <a:buNone/>
              <a:defRPr sz="1600"/>
            </a:lvl7pPr>
            <a:lvl8pPr marL="3200381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69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145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7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35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987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0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9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13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0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365129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722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54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98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8" indent="0">
              <a:buNone/>
              <a:defRPr sz="1400"/>
            </a:lvl2pPr>
            <a:lvl3pPr marL="914395" indent="0">
              <a:buNone/>
              <a:defRPr sz="1200"/>
            </a:lvl3pPr>
            <a:lvl4pPr marL="1371592" indent="0">
              <a:buNone/>
              <a:defRPr sz="1000"/>
            </a:lvl4pPr>
            <a:lvl5pPr marL="1828789" indent="0">
              <a:buNone/>
              <a:defRPr sz="1000"/>
            </a:lvl5pPr>
            <a:lvl6pPr marL="2285987" indent="0">
              <a:buNone/>
              <a:defRPr sz="1000"/>
            </a:lvl6pPr>
            <a:lvl7pPr marL="2743185" indent="0">
              <a:buNone/>
              <a:defRPr sz="1000"/>
            </a:lvl7pPr>
            <a:lvl8pPr marL="3200381" indent="0">
              <a:buNone/>
              <a:defRPr sz="1000"/>
            </a:lvl8pPr>
            <a:lvl9pPr marL="365757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193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5" indent="0">
              <a:buNone/>
              <a:defRPr sz="2400"/>
            </a:lvl3pPr>
            <a:lvl4pPr marL="1371592" indent="0">
              <a:buNone/>
              <a:defRPr sz="2000"/>
            </a:lvl4pPr>
            <a:lvl5pPr marL="1828789" indent="0">
              <a:buNone/>
              <a:defRPr sz="2000"/>
            </a:lvl5pPr>
            <a:lvl6pPr marL="2285987" indent="0">
              <a:buNone/>
              <a:defRPr sz="2000"/>
            </a:lvl6pPr>
            <a:lvl7pPr marL="2743185" indent="0">
              <a:buNone/>
              <a:defRPr sz="2000"/>
            </a:lvl7pPr>
            <a:lvl8pPr marL="3200381" indent="0">
              <a:buNone/>
              <a:defRPr sz="2000"/>
            </a:lvl8pPr>
            <a:lvl9pPr marL="3657579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8" indent="0">
              <a:buNone/>
              <a:defRPr sz="1400"/>
            </a:lvl2pPr>
            <a:lvl3pPr marL="914395" indent="0">
              <a:buNone/>
              <a:defRPr sz="1200"/>
            </a:lvl3pPr>
            <a:lvl4pPr marL="1371592" indent="0">
              <a:buNone/>
              <a:defRPr sz="1000"/>
            </a:lvl4pPr>
            <a:lvl5pPr marL="1828789" indent="0">
              <a:buNone/>
              <a:defRPr sz="1000"/>
            </a:lvl5pPr>
            <a:lvl6pPr marL="2285987" indent="0">
              <a:buNone/>
              <a:defRPr sz="1000"/>
            </a:lvl6pPr>
            <a:lvl7pPr marL="2743185" indent="0">
              <a:buNone/>
              <a:defRPr sz="1000"/>
            </a:lvl7pPr>
            <a:lvl8pPr marL="3200381" indent="0">
              <a:buNone/>
              <a:defRPr sz="1000"/>
            </a:lvl8pPr>
            <a:lvl9pPr marL="365757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28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2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2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2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61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9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6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3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1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8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85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3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0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77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svg"/><Relationship Id="rId7" Type="http://schemas.openxmlformats.org/officeDocument/2006/relationships/hyperlink" Target="https://ru.wikipedia.org/wiki/%D0%A5%D1%8C%D1%8E%D0%B7,_%D0%9A%D1%80%D0%B8%D1%8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C%D0%BE%D1%81%D0%BA%D0%BE%D0%B2%D0%B8%D1%86,_%D0%94%D0%B0%D1%81%D1%82%D0%B8%D0%BD" TargetMode="External"/><Relationship Id="rId11" Type="http://schemas.openxmlformats.org/officeDocument/2006/relationships/image" Target="../media/image15.jpeg"/><Relationship Id="rId5" Type="http://schemas.openxmlformats.org/officeDocument/2006/relationships/hyperlink" Target="https://ru.wikipedia.org/wiki/%D0%A1%D0%B0%D0%B2%D0%B5%D1%80%D0%B8%D0%BD,_%D0%AD%D0%B4%D1%83%D0%B0%D1%80%D0%B4%D0%BE" TargetMode="External"/><Relationship Id="rId10" Type="http://schemas.openxmlformats.org/officeDocument/2006/relationships/image" Target="../media/image14.jpeg"/><Relationship Id="rId4" Type="http://schemas.openxmlformats.org/officeDocument/2006/relationships/hyperlink" Target="https://ru.wikipedia.org/wiki/%D0%A6%D1%83%D0%BA%D0%B5%D1%80%D0%B1%D0%B5%D1%80%D0%B3,_%D0%9C%D0%B0%D1%80%D0%BA" TargetMode="External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54758A-C9C9-46D2-862D-32A5C3D2E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009" y="4419693"/>
            <a:ext cx="2204208" cy="451908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77B7B77-3209-44CE-816D-BD4D2FBCF264}"/>
              </a:ext>
            </a:extLst>
          </p:cNvPr>
          <p:cNvGrpSpPr/>
          <p:nvPr/>
        </p:nvGrpSpPr>
        <p:grpSpPr>
          <a:xfrm>
            <a:off x="623668" y="5333265"/>
            <a:ext cx="1448554" cy="1086416"/>
            <a:chOff x="0" y="0"/>
            <a:chExt cx="9144000" cy="6858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FC72A807-3C49-4503-8E30-AD37267D2CE2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4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AF3EC003-B68E-4CA3-A17A-EC2E5CE31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19351" y="787806"/>
              <a:ext cx="4305300" cy="5282390"/>
            </a:xfrm>
            <a:prstGeom prst="rect">
              <a:avLst/>
            </a:prstGeom>
          </p:spPr>
        </p:pic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9B8F30D-3588-4FCD-AD74-875039A8354D}"/>
              </a:ext>
            </a:extLst>
          </p:cNvPr>
          <p:cNvGrpSpPr/>
          <p:nvPr/>
        </p:nvGrpSpPr>
        <p:grpSpPr>
          <a:xfrm>
            <a:off x="2661113" y="5458066"/>
            <a:ext cx="1260644" cy="1260644"/>
            <a:chOff x="586092" y="223930"/>
            <a:chExt cx="722456" cy="722456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2264113A-15D3-48BC-BBD3-AFA148876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6092" y="223930"/>
              <a:ext cx="722456" cy="722456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5A78763E-144C-473E-9908-3CEC9F9D0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6244" y="380680"/>
              <a:ext cx="465198" cy="410868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6B192AD-F6E4-4116-AE68-76646CD08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96516" y="4695756"/>
            <a:ext cx="1319984" cy="131998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8C96D53-5A16-4578-A90A-EA1AD71531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1" y="475137"/>
            <a:ext cx="7620000" cy="381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8A2E23-159E-486F-9D23-ECDBAC316033}"/>
              </a:ext>
            </a:extLst>
          </p:cNvPr>
          <p:cNvSpPr txBox="1"/>
          <p:nvPr/>
        </p:nvSpPr>
        <p:spPr>
          <a:xfrm>
            <a:off x="5869715" y="4743882"/>
            <a:ext cx="3467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C9BCF"/>
                </a:solidFill>
                <a:latin typeface="Raleway Black" panose="020B0A03030101060003" pitchFamily="34" charset="-52"/>
              </a:rPr>
              <a:t>SMM </a:t>
            </a:r>
            <a:r>
              <a:rPr lang="en-US" sz="3200" dirty="0" err="1">
                <a:solidFill>
                  <a:srgbClr val="5C9BCF"/>
                </a:solidFill>
                <a:latin typeface="Raleway Black" panose="020B0A03030101060003" pitchFamily="34" charset="-52"/>
              </a:rPr>
              <a:t>platformalari</a:t>
            </a:r>
            <a:r>
              <a:rPr lang="en-US" sz="3200" dirty="0">
                <a:solidFill>
                  <a:srgbClr val="5C9BCF"/>
                </a:solidFill>
                <a:latin typeface="Raleway Black" panose="020B0A03030101060003" pitchFamily="34" charset="-52"/>
              </a:rPr>
              <a:t> </a:t>
            </a:r>
            <a:r>
              <a:rPr lang="en-US" sz="3200" dirty="0" err="1">
                <a:solidFill>
                  <a:srgbClr val="5C9BCF"/>
                </a:solidFill>
                <a:latin typeface="Raleway Black" panose="020B0A03030101060003" pitchFamily="34" charset="-52"/>
              </a:rPr>
              <a:t>bilan</a:t>
            </a:r>
            <a:r>
              <a:rPr lang="en-US" sz="3200" dirty="0">
                <a:solidFill>
                  <a:srgbClr val="5C9BCF"/>
                </a:solidFill>
                <a:latin typeface="Raleway Black" panose="020B0A03030101060003" pitchFamily="34" charset="-52"/>
              </a:rPr>
              <a:t> </a:t>
            </a:r>
            <a:r>
              <a:rPr lang="en-US" sz="3200" dirty="0" err="1">
                <a:solidFill>
                  <a:srgbClr val="5C9BCF"/>
                </a:solidFill>
                <a:latin typeface="Raleway Black" panose="020B0A03030101060003" pitchFamily="34" charset="-52"/>
              </a:rPr>
              <a:t>tanishish</a:t>
            </a:r>
            <a:endParaRPr lang="ru-RU" sz="3200" dirty="0">
              <a:solidFill>
                <a:srgbClr val="5C9BCF"/>
              </a:solidFill>
              <a:latin typeface="Raleway Black" panose="020B0A030301010600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24212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wikihow.com/images_en/thumb/b/b1/Use-Facebook-Step-3-Version-3.jpg/v4-760px-Use-Facebook-Step-3-Version-3.jpg">
            <a:extLst>
              <a:ext uri="{FF2B5EF4-FFF2-40B4-BE49-F238E27FC236}">
                <a16:creationId xmlns:a16="http://schemas.microsoft.com/office/drawing/2014/main" id="{10AF19C3-569F-4FFA-B348-97C44CAAB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51" y="797787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A2B542-CD88-45C6-A12A-EAC3FD59EB58}"/>
              </a:ext>
            </a:extLst>
          </p:cNvPr>
          <p:cNvSpPr/>
          <p:nvPr/>
        </p:nvSpPr>
        <p:spPr>
          <a:xfrm>
            <a:off x="6037828" y="1153576"/>
            <a:ext cx="310617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dirty="0" err="1"/>
              <a:t>O‘zingizning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  <a:r>
              <a:rPr lang="ru-RU" sz="20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acebook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/>
              <a:t>sahifangizga</a:t>
            </a:r>
            <a:r>
              <a:rPr lang="en-US" sz="2000" b="1" dirty="0"/>
              <a:t> </a:t>
            </a:r>
            <a:r>
              <a:rPr lang="en-US" sz="2000" b="1" dirty="0" err="1"/>
              <a:t>o‘ting</a:t>
            </a:r>
            <a:r>
              <a:rPr lang="en-US" sz="2000" b="1" dirty="0"/>
              <a:t>.</a:t>
            </a:r>
            <a:endParaRPr lang="en-US" sz="2000" b="1" dirty="0">
              <a:latin typeface="+mj-lt"/>
            </a:endParaRPr>
          </a:p>
          <a:p>
            <a:pPr fontAlgn="base"/>
            <a:r>
              <a:rPr lang="en-US" sz="2000" dirty="0" err="1">
                <a:latin typeface="+mj-lt"/>
              </a:rPr>
              <a:t>Shaxsiy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kompyuterda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smartfon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kabi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mobil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qurilmalarda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ilovalarning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tashqi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ko‘rinishi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unchalik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farq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qilmaydi</a:t>
            </a:r>
            <a:r>
              <a:rPr lang="en-US" sz="2000" dirty="0">
                <a:latin typeface="+mj-lt"/>
              </a:rPr>
              <a:t>. </a:t>
            </a:r>
            <a:r>
              <a:rPr lang="en-US" sz="2000" b="1" dirty="0" err="1">
                <a:latin typeface="+mj-lt"/>
              </a:rPr>
              <a:t>Shaxsiy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kompyuterda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oynaning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yuqori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o‘ng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tomonidagi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o‘z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ismingiz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yozilgan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bandni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tanlang</a:t>
            </a:r>
            <a:r>
              <a:rPr lang="en-US" sz="2000" dirty="0">
                <a:latin typeface="+mj-lt"/>
              </a:rPr>
              <a:t>.</a:t>
            </a:r>
            <a:endParaRPr lang="ru-RU" sz="2000" dirty="0">
              <a:latin typeface="+mj-lt"/>
            </a:endParaRPr>
          </a:p>
        </p:txBody>
      </p:sp>
      <p:grpSp>
        <p:nvGrpSpPr>
          <p:cNvPr id="5" name="Google Shape;159;p7">
            <a:extLst>
              <a:ext uri="{FF2B5EF4-FFF2-40B4-BE49-F238E27FC236}">
                <a16:creationId xmlns:a16="http://schemas.microsoft.com/office/drawing/2014/main" id="{FB7F550D-1C44-424F-BC6A-052398F6EE8F}"/>
              </a:ext>
            </a:extLst>
          </p:cNvPr>
          <p:cNvGrpSpPr/>
          <p:nvPr/>
        </p:nvGrpSpPr>
        <p:grpSpPr>
          <a:xfrm>
            <a:off x="3" y="5655938"/>
            <a:ext cx="9256859" cy="1472729"/>
            <a:chOff x="791125" y="1357350"/>
            <a:chExt cx="2750025" cy="464950"/>
          </a:xfrm>
        </p:grpSpPr>
        <p:sp>
          <p:nvSpPr>
            <p:cNvPr id="6" name="Google Shape;160;p7">
              <a:extLst>
                <a:ext uri="{FF2B5EF4-FFF2-40B4-BE49-F238E27FC236}">
                  <a16:creationId xmlns:a16="http://schemas.microsoft.com/office/drawing/2014/main" id="{65D4B21F-9F66-445C-9374-94772FB19AEC}"/>
                </a:ext>
              </a:extLst>
            </p:cNvPr>
            <p:cNvSpPr/>
            <p:nvPr/>
          </p:nvSpPr>
          <p:spPr>
            <a:xfrm>
              <a:off x="791125" y="1450800"/>
              <a:ext cx="369350" cy="360450"/>
            </a:xfrm>
            <a:custGeom>
              <a:avLst/>
              <a:gdLst/>
              <a:ahLst/>
              <a:cxnLst/>
              <a:rect l="l" t="t" r="r" b="b"/>
              <a:pathLst>
                <a:path w="14774" h="14418" extrusionOk="0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161;p7">
              <a:extLst>
                <a:ext uri="{FF2B5EF4-FFF2-40B4-BE49-F238E27FC236}">
                  <a16:creationId xmlns:a16="http://schemas.microsoft.com/office/drawing/2014/main" id="{CED44B50-1A0C-4324-9971-D5C55CC3476D}"/>
                </a:ext>
              </a:extLst>
            </p:cNvPr>
            <p:cNvSpPr/>
            <p:nvPr/>
          </p:nvSpPr>
          <p:spPr>
            <a:xfrm>
              <a:off x="2308525" y="1499750"/>
              <a:ext cx="1232625" cy="322550"/>
            </a:xfrm>
            <a:custGeom>
              <a:avLst/>
              <a:gdLst/>
              <a:ahLst/>
              <a:cxnLst/>
              <a:rect l="l" t="t" r="r" b="b"/>
              <a:pathLst>
                <a:path w="49305" h="12902" extrusionOk="0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62;p7">
              <a:extLst>
                <a:ext uri="{FF2B5EF4-FFF2-40B4-BE49-F238E27FC236}">
                  <a16:creationId xmlns:a16="http://schemas.microsoft.com/office/drawing/2014/main" id="{6BB05C2D-D7BB-4A72-82BE-33E74E454CB1}"/>
                </a:ext>
              </a:extLst>
            </p:cNvPr>
            <p:cNvSpPr/>
            <p:nvPr/>
          </p:nvSpPr>
          <p:spPr>
            <a:xfrm>
              <a:off x="3247425" y="1504200"/>
              <a:ext cx="293725" cy="233550"/>
            </a:xfrm>
            <a:custGeom>
              <a:avLst/>
              <a:gdLst/>
              <a:ahLst/>
              <a:cxnLst/>
              <a:rect l="l" t="t" r="r" b="b"/>
              <a:pathLst>
                <a:path w="11749" h="9342" extrusionOk="0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63;p7">
              <a:extLst>
                <a:ext uri="{FF2B5EF4-FFF2-40B4-BE49-F238E27FC236}">
                  <a16:creationId xmlns:a16="http://schemas.microsoft.com/office/drawing/2014/main" id="{6206B2D5-4D0A-4F53-AC72-640237B665A3}"/>
                </a:ext>
              </a:extLst>
            </p:cNvPr>
            <p:cNvSpPr/>
            <p:nvPr/>
          </p:nvSpPr>
          <p:spPr>
            <a:xfrm>
              <a:off x="2539900" y="1499750"/>
              <a:ext cx="175900" cy="315950"/>
            </a:xfrm>
            <a:custGeom>
              <a:avLst/>
              <a:gdLst/>
              <a:ahLst/>
              <a:cxnLst/>
              <a:rect l="l" t="t" r="r" b="b"/>
              <a:pathLst>
                <a:path w="7036" h="12638" extrusionOk="0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64;p7">
              <a:extLst>
                <a:ext uri="{FF2B5EF4-FFF2-40B4-BE49-F238E27FC236}">
                  <a16:creationId xmlns:a16="http://schemas.microsoft.com/office/drawing/2014/main" id="{B637DEF0-D48F-4CD6-9458-F9615059093D}"/>
                </a:ext>
              </a:extLst>
            </p:cNvPr>
            <p:cNvSpPr/>
            <p:nvPr/>
          </p:nvSpPr>
          <p:spPr>
            <a:xfrm>
              <a:off x="2715775" y="1581975"/>
              <a:ext cx="300300" cy="235875"/>
            </a:xfrm>
            <a:custGeom>
              <a:avLst/>
              <a:gdLst/>
              <a:ahLst/>
              <a:cxnLst/>
              <a:rect l="l" t="t" r="r" b="b"/>
              <a:pathLst>
                <a:path w="12012" h="9435" extrusionOk="0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65;p7">
              <a:extLst>
                <a:ext uri="{FF2B5EF4-FFF2-40B4-BE49-F238E27FC236}">
                  <a16:creationId xmlns:a16="http://schemas.microsoft.com/office/drawing/2014/main" id="{3FB0D28C-7AAE-4065-AB98-A33FABB08DA5}"/>
                </a:ext>
              </a:extLst>
            </p:cNvPr>
            <p:cNvSpPr/>
            <p:nvPr/>
          </p:nvSpPr>
          <p:spPr>
            <a:xfrm>
              <a:off x="2907100" y="1691075"/>
              <a:ext cx="440575" cy="126775"/>
            </a:xfrm>
            <a:custGeom>
              <a:avLst/>
              <a:gdLst/>
              <a:ahLst/>
              <a:cxnLst/>
              <a:rect l="l" t="t" r="r" b="b"/>
              <a:pathLst>
                <a:path w="17623" h="5071" extrusionOk="0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66;p7">
              <a:extLst>
                <a:ext uri="{FF2B5EF4-FFF2-40B4-BE49-F238E27FC236}">
                  <a16:creationId xmlns:a16="http://schemas.microsoft.com/office/drawing/2014/main" id="{ECD69608-1325-4A61-98FD-F4A9EB65BEFD}"/>
                </a:ext>
              </a:extLst>
            </p:cNvPr>
            <p:cNvSpPr/>
            <p:nvPr/>
          </p:nvSpPr>
          <p:spPr>
            <a:xfrm>
              <a:off x="791125" y="1357350"/>
              <a:ext cx="2044825" cy="460500"/>
            </a:xfrm>
            <a:custGeom>
              <a:avLst/>
              <a:gdLst/>
              <a:ahLst/>
              <a:cxnLst/>
              <a:rect l="l" t="t" r="r" b="b"/>
              <a:pathLst>
                <a:path w="81793" h="18420" extrusionOk="0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67;p7">
              <a:extLst>
                <a:ext uri="{FF2B5EF4-FFF2-40B4-BE49-F238E27FC236}">
                  <a16:creationId xmlns:a16="http://schemas.microsoft.com/office/drawing/2014/main" id="{42EF4065-1390-4A06-8F5A-A64E33507BCA}"/>
                </a:ext>
              </a:extLst>
            </p:cNvPr>
            <p:cNvSpPr/>
            <p:nvPr/>
          </p:nvSpPr>
          <p:spPr>
            <a:xfrm>
              <a:off x="1022500" y="1459700"/>
              <a:ext cx="378275" cy="358150"/>
            </a:xfrm>
            <a:custGeom>
              <a:avLst/>
              <a:gdLst/>
              <a:ahLst/>
              <a:cxnLst/>
              <a:rect l="l" t="t" r="r" b="b"/>
              <a:pathLst>
                <a:path w="15131" h="14326" extrusionOk="0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68;p7">
              <a:extLst>
                <a:ext uri="{FF2B5EF4-FFF2-40B4-BE49-F238E27FC236}">
                  <a16:creationId xmlns:a16="http://schemas.microsoft.com/office/drawing/2014/main" id="{B3913882-2B43-4FB0-9312-D387E29A1C32}"/>
                </a:ext>
              </a:extLst>
            </p:cNvPr>
            <p:cNvSpPr/>
            <p:nvPr/>
          </p:nvSpPr>
          <p:spPr>
            <a:xfrm>
              <a:off x="1411950" y="1357350"/>
              <a:ext cx="402650" cy="460825"/>
            </a:xfrm>
            <a:custGeom>
              <a:avLst/>
              <a:gdLst/>
              <a:ahLst/>
              <a:cxnLst/>
              <a:rect l="l" t="t" r="r" b="b"/>
              <a:pathLst>
                <a:path w="16106" h="18433" extrusionOk="0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169;p7">
              <a:extLst>
                <a:ext uri="{FF2B5EF4-FFF2-40B4-BE49-F238E27FC236}">
                  <a16:creationId xmlns:a16="http://schemas.microsoft.com/office/drawing/2014/main" id="{1F5C9301-3E97-4A2A-99B7-DFE997576C82}"/>
                </a:ext>
              </a:extLst>
            </p:cNvPr>
            <p:cNvSpPr/>
            <p:nvPr/>
          </p:nvSpPr>
          <p:spPr>
            <a:xfrm>
              <a:off x="1916825" y="1577525"/>
              <a:ext cx="669925" cy="240325"/>
            </a:xfrm>
            <a:custGeom>
              <a:avLst/>
              <a:gdLst/>
              <a:ahLst/>
              <a:cxnLst/>
              <a:rect l="l" t="t" r="r" b="b"/>
              <a:pathLst>
                <a:path w="26797" h="9613" extrusionOk="0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6" name="Google Shape;172;p7">
            <a:extLst>
              <a:ext uri="{FF2B5EF4-FFF2-40B4-BE49-F238E27FC236}">
                <a16:creationId xmlns:a16="http://schemas.microsoft.com/office/drawing/2014/main" id="{E3E6D501-4E8D-416C-B63C-81EA26A9DA11}"/>
              </a:ext>
            </a:extLst>
          </p:cNvPr>
          <p:cNvGrpSpPr/>
          <p:nvPr/>
        </p:nvGrpSpPr>
        <p:grpSpPr>
          <a:xfrm flipH="1">
            <a:off x="6197901" y="-104436"/>
            <a:ext cx="3002427" cy="1254836"/>
            <a:chOff x="4070650" y="2149425"/>
            <a:chExt cx="814350" cy="340350"/>
          </a:xfrm>
        </p:grpSpPr>
        <p:sp>
          <p:nvSpPr>
            <p:cNvPr id="17" name="Google Shape;173;p7">
              <a:extLst>
                <a:ext uri="{FF2B5EF4-FFF2-40B4-BE49-F238E27FC236}">
                  <a16:creationId xmlns:a16="http://schemas.microsoft.com/office/drawing/2014/main" id="{F92D411D-395A-48C9-845B-6E2B3EF2D2E7}"/>
                </a:ext>
              </a:extLst>
            </p:cNvPr>
            <p:cNvSpPr/>
            <p:nvPr/>
          </p:nvSpPr>
          <p:spPr>
            <a:xfrm>
              <a:off x="4070650" y="2149425"/>
              <a:ext cx="429525" cy="284825"/>
            </a:xfrm>
            <a:custGeom>
              <a:avLst/>
              <a:gdLst/>
              <a:ahLst/>
              <a:cxnLst/>
              <a:rect l="l" t="t" r="r" b="b"/>
              <a:pathLst>
                <a:path w="17181" h="11393" extrusionOk="0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174;p7">
              <a:extLst>
                <a:ext uri="{FF2B5EF4-FFF2-40B4-BE49-F238E27FC236}">
                  <a16:creationId xmlns:a16="http://schemas.microsoft.com/office/drawing/2014/main" id="{AE6542C5-7427-4488-A3C8-084D050FE94A}"/>
                </a:ext>
              </a:extLst>
            </p:cNvPr>
            <p:cNvSpPr/>
            <p:nvPr/>
          </p:nvSpPr>
          <p:spPr>
            <a:xfrm>
              <a:off x="4092900" y="2149425"/>
              <a:ext cx="360475" cy="273600"/>
            </a:xfrm>
            <a:custGeom>
              <a:avLst/>
              <a:gdLst/>
              <a:ahLst/>
              <a:cxnLst/>
              <a:rect l="l" t="t" r="r" b="b"/>
              <a:pathLst>
                <a:path w="14419" h="10944" extrusionOk="0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175;p7">
              <a:extLst>
                <a:ext uri="{FF2B5EF4-FFF2-40B4-BE49-F238E27FC236}">
                  <a16:creationId xmlns:a16="http://schemas.microsoft.com/office/drawing/2014/main" id="{AA9D3B56-6FE1-4FED-B77F-47FEAEE6D9E5}"/>
                </a:ext>
              </a:extLst>
            </p:cNvPr>
            <p:cNvSpPr/>
            <p:nvPr/>
          </p:nvSpPr>
          <p:spPr>
            <a:xfrm>
              <a:off x="4253100" y="2149425"/>
              <a:ext cx="242625" cy="340350"/>
            </a:xfrm>
            <a:custGeom>
              <a:avLst/>
              <a:gdLst/>
              <a:ahLst/>
              <a:cxnLst/>
              <a:rect l="l" t="t" r="r" b="b"/>
              <a:pathLst>
                <a:path w="9705" h="13614" extrusionOk="0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176;p7">
              <a:extLst>
                <a:ext uri="{FF2B5EF4-FFF2-40B4-BE49-F238E27FC236}">
                  <a16:creationId xmlns:a16="http://schemas.microsoft.com/office/drawing/2014/main" id="{A6CFA45E-2694-44E8-B46F-B7CEE5083205}"/>
                </a:ext>
              </a:extLst>
            </p:cNvPr>
            <p:cNvSpPr/>
            <p:nvPr/>
          </p:nvSpPr>
          <p:spPr>
            <a:xfrm>
              <a:off x="4453350" y="2149425"/>
              <a:ext cx="240325" cy="340350"/>
            </a:xfrm>
            <a:custGeom>
              <a:avLst/>
              <a:gdLst/>
              <a:ahLst/>
              <a:cxnLst/>
              <a:rect l="l" t="t" r="r" b="b"/>
              <a:pathLst>
                <a:path w="9613" h="13614" extrusionOk="0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177;p7">
              <a:extLst>
                <a:ext uri="{FF2B5EF4-FFF2-40B4-BE49-F238E27FC236}">
                  <a16:creationId xmlns:a16="http://schemas.microsoft.com/office/drawing/2014/main" id="{C618F56E-1574-4B53-B17C-0FA9B1124D69}"/>
                </a:ext>
              </a:extLst>
            </p:cNvPr>
            <p:cNvSpPr/>
            <p:nvPr/>
          </p:nvSpPr>
          <p:spPr>
            <a:xfrm>
              <a:off x="4495700" y="2149425"/>
              <a:ext cx="389300" cy="340350"/>
            </a:xfrm>
            <a:custGeom>
              <a:avLst/>
              <a:gdLst/>
              <a:ahLst/>
              <a:cxnLst/>
              <a:rect l="l" t="t" r="r" b="b"/>
              <a:pathLst>
                <a:path w="15572" h="13614" extrusionOk="0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5EE7DA8-807F-44F3-ADAD-27EBA72E2020}"/>
              </a:ext>
            </a:extLst>
          </p:cNvPr>
          <p:cNvSpPr/>
          <p:nvPr/>
        </p:nvSpPr>
        <p:spPr>
          <a:xfrm>
            <a:off x="1246750" y="125084"/>
            <a:ext cx="59363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  <a:r>
              <a:rPr lang="en-US" sz="3200" b="1" dirty="0" err="1">
                <a:latin typeface="inherit"/>
              </a:rPr>
              <a:t>dan</a:t>
            </a:r>
            <a:r>
              <a:rPr lang="en-US" sz="3200" b="1" dirty="0">
                <a:latin typeface="inherit"/>
              </a:rPr>
              <a:t> </a:t>
            </a:r>
            <a:r>
              <a:rPr lang="en-US" sz="3200" b="1" dirty="0" err="1">
                <a:latin typeface="inherit"/>
              </a:rPr>
              <a:t>foydalanish</a:t>
            </a:r>
            <a:endParaRPr lang="ru-RU" sz="3200" b="1" dirty="0">
              <a:solidFill>
                <a:srgbClr val="3E6DC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ACFC95-BC70-4FC8-BFB3-2CFF6D034CF3}"/>
              </a:ext>
            </a:extLst>
          </p:cNvPr>
          <p:cNvSpPr/>
          <p:nvPr/>
        </p:nvSpPr>
        <p:spPr>
          <a:xfrm>
            <a:off x="552552" y="5014315"/>
            <a:ext cx="84521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latin typeface="+mj-lt"/>
              </a:rPr>
              <a:t>Mobil </a:t>
            </a:r>
            <a:r>
              <a:rPr lang="en-US" b="1" dirty="0" err="1">
                <a:latin typeface="+mj-lt"/>
              </a:rPr>
              <a:t>qurilmada</a:t>
            </a:r>
            <a:r>
              <a:rPr lang="ru-RU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ekranning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o‘ng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pastki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yoki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yuqori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qismidagi</a:t>
            </a:r>
            <a:r>
              <a:rPr lang="ru-RU" dirty="0">
                <a:latin typeface="+mj-lt"/>
              </a:rPr>
              <a:t> ☰ </a:t>
            </a:r>
            <a:r>
              <a:rPr lang="en-US" dirty="0" err="1">
                <a:latin typeface="+mj-lt"/>
              </a:rPr>
              <a:t>tugmachasini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tanlang</a:t>
            </a:r>
            <a:r>
              <a:rPr lang="ru-RU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hosil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bo‘lgan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menyuning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yuqori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qismidagi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o‘z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ismingizni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tanlang</a:t>
            </a:r>
            <a:r>
              <a:rPr lang="ru-RU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856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wikihow.com/images_en/thumb/c/c6/Use-Facebook-Step-4-Version-3.jpg/v4-760px-Use-Facebook-Step-4-Version-3.jpg">
            <a:extLst>
              <a:ext uri="{FF2B5EF4-FFF2-40B4-BE49-F238E27FC236}">
                <a16:creationId xmlns:a16="http://schemas.microsoft.com/office/drawing/2014/main" id="{617EBF27-C9D6-40EB-9945-727CB8025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12" y="906840"/>
            <a:ext cx="5448717" cy="408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C5E28E0-D4BF-42E7-B4C0-F7C93CB62477}"/>
              </a:ext>
            </a:extLst>
          </p:cNvPr>
          <p:cNvSpPr/>
          <p:nvPr/>
        </p:nvSpPr>
        <p:spPr>
          <a:xfrm>
            <a:off x="228119" y="906840"/>
            <a:ext cx="297281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dirty="0" err="1"/>
              <a:t>Profilingizga</a:t>
            </a:r>
            <a:r>
              <a:rPr lang="en-US" sz="2000" b="1" dirty="0"/>
              <a:t> </a:t>
            </a:r>
            <a:r>
              <a:rPr lang="en-US" sz="2000" b="1" dirty="0" err="1"/>
              <a:t>surat</a:t>
            </a:r>
            <a:r>
              <a:rPr lang="en-US" sz="2000" b="1" dirty="0"/>
              <a:t> </a:t>
            </a:r>
            <a:r>
              <a:rPr lang="en-US" sz="2000" b="1" dirty="0" err="1"/>
              <a:t>qo‘shing</a:t>
            </a:r>
            <a:r>
              <a:rPr lang="ru-RU" sz="2000" b="1" dirty="0"/>
              <a:t>.</a:t>
            </a:r>
            <a:r>
              <a:rPr lang="ru-RU" sz="2000" b="1" dirty="0">
                <a:latin typeface="+mj-lt"/>
              </a:rPr>
              <a:t> </a:t>
            </a:r>
            <a:endParaRPr lang="en-US" sz="2000" b="1" dirty="0">
              <a:latin typeface="+mj-lt"/>
            </a:endParaRPr>
          </a:p>
          <a:p>
            <a:pPr fontAlgn="base"/>
            <a:endParaRPr lang="en-US" sz="2000" dirty="0">
              <a:latin typeface="+mj-lt"/>
            </a:endParaRPr>
          </a:p>
          <a:p>
            <a:pPr fontAlgn="base"/>
            <a:r>
              <a:rPr lang="en-US" sz="2000" b="1" dirty="0" err="1">
                <a:latin typeface="+mj-lt"/>
              </a:rPr>
              <a:t>Shaxsiy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kompyuterda</a:t>
            </a:r>
            <a:r>
              <a:rPr lang="en-US" sz="2000" b="1" dirty="0">
                <a:latin typeface="+mj-lt"/>
              </a:rPr>
              <a:t> </a:t>
            </a:r>
            <a:r>
              <a:rPr lang="ru-RU" sz="2000" dirty="0">
                <a:latin typeface="+mj-lt"/>
              </a:rPr>
              <a:t>— </a:t>
            </a:r>
            <a:r>
              <a:rPr lang="en-US" sz="2000" b="1" dirty="0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  <a:r>
              <a:rPr lang="ru-RU" sz="20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acebook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profilining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yuqori</a:t>
            </a:r>
            <a:r>
              <a:rPr lang="en-US" sz="2000" dirty="0">
                <a:latin typeface="+mj-lt"/>
              </a:rPr>
              <a:t> chap </a:t>
            </a:r>
            <a:r>
              <a:rPr lang="en-US" sz="2000" dirty="0" err="1">
                <a:latin typeface="+mj-lt"/>
              </a:rPr>
              <a:t>tomonidagi</a:t>
            </a:r>
            <a:r>
              <a:rPr lang="en-US" sz="2000" dirty="0">
                <a:latin typeface="+mj-lt"/>
              </a:rPr>
              <a:t> </a:t>
            </a:r>
            <a:r>
              <a:rPr lang="ru-RU" sz="2000" dirty="0">
                <a:latin typeface="+mj-lt"/>
              </a:rPr>
              <a:t>«Добавить фото»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tugmachasini</a:t>
            </a:r>
            <a:r>
              <a:rPr lang="ru-RU" sz="2000" dirty="0">
                <a:latin typeface="+mj-lt"/>
              </a:rPr>
              <a:t>,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so‘ngra</a:t>
            </a:r>
            <a:r>
              <a:rPr lang="ru-RU" sz="2000" dirty="0">
                <a:latin typeface="+mj-lt"/>
              </a:rPr>
              <a:t> </a:t>
            </a:r>
            <a:r>
              <a:rPr lang="en-US" sz="2000" dirty="0">
                <a:latin typeface="+mj-lt"/>
              </a:rPr>
              <a:t>«</a:t>
            </a:r>
            <a:r>
              <a:rPr lang="ru-RU" sz="2000" dirty="0">
                <a:latin typeface="+mj-lt"/>
              </a:rPr>
              <a:t>Загрузить фото</a:t>
            </a:r>
            <a:r>
              <a:rPr lang="en-US" sz="2000" dirty="0">
                <a:latin typeface="+mj-lt"/>
              </a:rPr>
              <a:t>»</a:t>
            </a:r>
            <a:r>
              <a:rPr lang="en-US" sz="2000" dirty="0" err="1">
                <a:latin typeface="+mj-lt"/>
              </a:rPr>
              <a:t>ni</a:t>
            </a:r>
            <a:r>
              <a:rPr lang="ru-RU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kompyuteringizdagi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rasmni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va</a:t>
            </a:r>
            <a:r>
              <a:rPr lang="en-US" sz="2000" dirty="0">
                <a:latin typeface="+mj-lt"/>
              </a:rPr>
              <a:t> </a:t>
            </a:r>
            <a:r>
              <a:rPr lang="ru-RU" sz="2000" dirty="0">
                <a:latin typeface="+mj-lt"/>
              </a:rPr>
              <a:t>«Открыть»</a:t>
            </a:r>
            <a:r>
              <a:rPr lang="en-US" sz="2000" dirty="0" err="1">
                <a:latin typeface="+mj-lt"/>
              </a:rPr>
              <a:t>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tanlang</a:t>
            </a:r>
            <a:r>
              <a:rPr lang="ru-RU" sz="2000" dirty="0">
                <a:latin typeface="+mj-lt"/>
              </a:rPr>
              <a:t>.</a:t>
            </a:r>
          </a:p>
        </p:txBody>
      </p:sp>
      <p:grpSp>
        <p:nvGrpSpPr>
          <p:cNvPr id="4" name="Google Shape;111;p4">
            <a:extLst>
              <a:ext uri="{FF2B5EF4-FFF2-40B4-BE49-F238E27FC236}">
                <a16:creationId xmlns:a16="http://schemas.microsoft.com/office/drawing/2014/main" id="{A3B75893-0885-4F2C-9EFA-7F09A4CC73DD}"/>
              </a:ext>
            </a:extLst>
          </p:cNvPr>
          <p:cNvGrpSpPr/>
          <p:nvPr/>
        </p:nvGrpSpPr>
        <p:grpSpPr>
          <a:xfrm>
            <a:off x="-171381" y="-364404"/>
            <a:ext cx="3847741" cy="1271243"/>
            <a:chOff x="4070650" y="2144975"/>
            <a:chExt cx="1043625" cy="344800"/>
          </a:xfrm>
        </p:grpSpPr>
        <p:sp>
          <p:nvSpPr>
            <p:cNvPr id="6" name="Google Shape;112;p4">
              <a:extLst>
                <a:ext uri="{FF2B5EF4-FFF2-40B4-BE49-F238E27FC236}">
                  <a16:creationId xmlns:a16="http://schemas.microsoft.com/office/drawing/2014/main" id="{A0FE77A1-EFD1-48CA-BF67-CA06710D06DB}"/>
                </a:ext>
              </a:extLst>
            </p:cNvPr>
            <p:cNvSpPr/>
            <p:nvPr/>
          </p:nvSpPr>
          <p:spPr>
            <a:xfrm>
              <a:off x="4691500" y="2144975"/>
              <a:ext cx="195825" cy="284825"/>
            </a:xfrm>
            <a:custGeom>
              <a:avLst/>
              <a:gdLst/>
              <a:ahLst/>
              <a:cxnLst/>
              <a:rect l="l" t="t" r="r" b="b"/>
              <a:pathLst>
                <a:path w="7833" h="11393" extrusionOk="0">
                  <a:moveTo>
                    <a:pt x="1" y="0"/>
                  </a:moveTo>
                  <a:lnTo>
                    <a:pt x="7298" y="11392"/>
                  </a:lnTo>
                  <a:lnTo>
                    <a:pt x="7832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113;p4">
              <a:extLst>
                <a:ext uri="{FF2B5EF4-FFF2-40B4-BE49-F238E27FC236}">
                  <a16:creationId xmlns:a16="http://schemas.microsoft.com/office/drawing/2014/main" id="{7AE2F914-1730-4198-A1AC-B44B8EB232F0}"/>
                </a:ext>
              </a:extLst>
            </p:cNvPr>
            <p:cNvSpPr/>
            <p:nvPr/>
          </p:nvSpPr>
          <p:spPr>
            <a:xfrm>
              <a:off x="4873950" y="2144975"/>
              <a:ext cx="240325" cy="284825"/>
            </a:xfrm>
            <a:custGeom>
              <a:avLst/>
              <a:gdLst/>
              <a:ahLst/>
              <a:cxnLst/>
              <a:rect l="l" t="t" r="r" b="b"/>
              <a:pathLst>
                <a:path w="9613" h="11393" extrusionOk="0">
                  <a:moveTo>
                    <a:pt x="534" y="0"/>
                  </a:moveTo>
                  <a:lnTo>
                    <a:pt x="0" y="11392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14;p4">
              <a:extLst>
                <a:ext uri="{FF2B5EF4-FFF2-40B4-BE49-F238E27FC236}">
                  <a16:creationId xmlns:a16="http://schemas.microsoft.com/office/drawing/2014/main" id="{3F059975-8866-472B-B7B5-21CF24F89CAB}"/>
                </a:ext>
              </a:extLst>
            </p:cNvPr>
            <p:cNvSpPr/>
            <p:nvPr/>
          </p:nvSpPr>
          <p:spPr>
            <a:xfrm>
              <a:off x="4070650" y="2149425"/>
              <a:ext cx="429525" cy="284825"/>
            </a:xfrm>
            <a:custGeom>
              <a:avLst/>
              <a:gdLst/>
              <a:ahLst/>
              <a:cxnLst/>
              <a:rect l="l" t="t" r="r" b="b"/>
              <a:pathLst>
                <a:path w="17181" h="11393" extrusionOk="0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15;p4">
              <a:extLst>
                <a:ext uri="{FF2B5EF4-FFF2-40B4-BE49-F238E27FC236}">
                  <a16:creationId xmlns:a16="http://schemas.microsoft.com/office/drawing/2014/main" id="{37F1C617-9586-4986-8679-1F8E3CB71EFE}"/>
                </a:ext>
              </a:extLst>
            </p:cNvPr>
            <p:cNvSpPr/>
            <p:nvPr/>
          </p:nvSpPr>
          <p:spPr>
            <a:xfrm>
              <a:off x="4092900" y="2149425"/>
              <a:ext cx="360475" cy="273600"/>
            </a:xfrm>
            <a:custGeom>
              <a:avLst/>
              <a:gdLst/>
              <a:ahLst/>
              <a:cxnLst/>
              <a:rect l="l" t="t" r="r" b="b"/>
              <a:pathLst>
                <a:path w="14419" h="10944" extrusionOk="0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16;p4">
              <a:extLst>
                <a:ext uri="{FF2B5EF4-FFF2-40B4-BE49-F238E27FC236}">
                  <a16:creationId xmlns:a16="http://schemas.microsoft.com/office/drawing/2014/main" id="{F70D2A4E-2E33-4D5A-B05A-4D667D694B1A}"/>
                </a:ext>
              </a:extLst>
            </p:cNvPr>
            <p:cNvSpPr/>
            <p:nvPr/>
          </p:nvSpPr>
          <p:spPr>
            <a:xfrm>
              <a:off x="4253100" y="2149425"/>
              <a:ext cx="242625" cy="340350"/>
            </a:xfrm>
            <a:custGeom>
              <a:avLst/>
              <a:gdLst/>
              <a:ahLst/>
              <a:cxnLst/>
              <a:rect l="l" t="t" r="r" b="b"/>
              <a:pathLst>
                <a:path w="9705" h="13614" extrusionOk="0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17;p4">
              <a:extLst>
                <a:ext uri="{FF2B5EF4-FFF2-40B4-BE49-F238E27FC236}">
                  <a16:creationId xmlns:a16="http://schemas.microsoft.com/office/drawing/2014/main" id="{1976A57C-945D-4B55-A1CF-9D95975B3683}"/>
                </a:ext>
              </a:extLst>
            </p:cNvPr>
            <p:cNvSpPr/>
            <p:nvPr/>
          </p:nvSpPr>
          <p:spPr>
            <a:xfrm>
              <a:off x="4453350" y="2149425"/>
              <a:ext cx="240325" cy="340350"/>
            </a:xfrm>
            <a:custGeom>
              <a:avLst/>
              <a:gdLst/>
              <a:ahLst/>
              <a:cxnLst/>
              <a:rect l="l" t="t" r="r" b="b"/>
              <a:pathLst>
                <a:path w="9613" h="13614" extrusionOk="0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18;p4">
              <a:extLst>
                <a:ext uri="{FF2B5EF4-FFF2-40B4-BE49-F238E27FC236}">
                  <a16:creationId xmlns:a16="http://schemas.microsoft.com/office/drawing/2014/main" id="{DDBB05FD-0DC1-430E-B7CF-CF231328E076}"/>
                </a:ext>
              </a:extLst>
            </p:cNvPr>
            <p:cNvSpPr/>
            <p:nvPr/>
          </p:nvSpPr>
          <p:spPr>
            <a:xfrm>
              <a:off x="4495700" y="2149425"/>
              <a:ext cx="389300" cy="340350"/>
            </a:xfrm>
            <a:custGeom>
              <a:avLst/>
              <a:gdLst/>
              <a:ahLst/>
              <a:cxnLst/>
              <a:rect l="l" t="t" r="r" b="b"/>
              <a:pathLst>
                <a:path w="15572" h="13614" extrusionOk="0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A0B263B7-5E26-4FE0-9454-108BDF5FBB04}"/>
              </a:ext>
            </a:extLst>
          </p:cNvPr>
          <p:cNvGrpSpPr/>
          <p:nvPr/>
        </p:nvGrpSpPr>
        <p:grpSpPr>
          <a:xfrm>
            <a:off x="-171032" y="5951163"/>
            <a:ext cx="9256859" cy="1472729"/>
            <a:chOff x="791125" y="1357350"/>
            <a:chExt cx="2750025" cy="464950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13FE0DEA-49B0-4959-AC2B-56DC5866A48A}"/>
                </a:ext>
              </a:extLst>
            </p:cNvPr>
            <p:cNvSpPr/>
            <p:nvPr/>
          </p:nvSpPr>
          <p:spPr>
            <a:xfrm>
              <a:off x="791125" y="1450800"/>
              <a:ext cx="369350" cy="360450"/>
            </a:xfrm>
            <a:custGeom>
              <a:avLst/>
              <a:gdLst/>
              <a:ahLst/>
              <a:cxnLst/>
              <a:rect l="l" t="t" r="r" b="b"/>
              <a:pathLst>
                <a:path w="14774" h="14418" extrusionOk="0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50D0FC66-7E96-44D6-818B-BDD77EBE74D9}"/>
                </a:ext>
              </a:extLst>
            </p:cNvPr>
            <p:cNvSpPr/>
            <p:nvPr/>
          </p:nvSpPr>
          <p:spPr>
            <a:xfrm>
              <a:off x="2308525" y="1499750"/>
              <a:ext cx="1232625" cy="322550"/>
            </a:xfrm>
            <a:custGeom>
              <a:avLst/>
              <a:gdLst/>
              <a:ahLst/>
              <a:cxnLst/>
              <a:rect l="l" t="t" r="r" b="b"/>
              <a:pathLst>
                <a:path w="49305" h="12902" extrusionOk="0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E49B79E1-4424-4810-B5F9-49A90FA0D0E4}"/>
                </a:ext>
              </a:extLst>
            </p:cNvPr>
            <p:cNvSpPr/>
            <p:nvPr/>
          </p:nvSpPr>
          <p:spPr>
            <a:xfrm>
              <a:off x="3247425" y="1504200"/>
              <a:ext cx="293725" cy="233550"/>
            </a:xfrm>
            <a:custGeom>
              <a:avLst/>
              <a:gdLst/>
              <a:ahLst/>
              <a:cxnLst/>
              <a:rect l="l" t="t" r="r" b="b"/>
              <a:pathLst>
                <a:path w="11749" h="9342" extrusionOk="0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79DA4231-04D2-4959-A765-2189B4DA643A}"/>
                </a:ext>
              </a:extLst>
            </p:cNvPr>
            <p:cNvSpPr/>
            <p:nvPr/>
          </p:nvSpPr>
          <p:spPr>
            <a:xfrm>
              <a:off x="2539900" y="1499750"/>
              <a:ext cx="175900" cy="315950"/>
            </a:xfrm>
            <a:custGeom>
              <a:avLst/>
              <a:gdLst/>
              <a:ahLst/>
              <a:cxnLst/>
              <a:rect l="l" t="t" r="r" b="b"/>
              <a:pathLst>
                <a:path w="7036" h="12638" extrusionOk="0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6B143D9A-DC7D-4D79-85EF-338910F13576}"/>
                </a:ext>
              </a:extLst>
            </p:cNvPr>
            <p:cNvSpPr/>
            <p:nvPr/>
          </p:nvSpPr>
          <p:spPr>
            <a:xfrm>
              <a:off x="2715775" y="1581975"/>
              <a:ext cx="300300" cy="235875"/>
            </a:xfrm>
            <a:custGeom>
              <a:avLst/>
              <a:gdLst/>
              <a:ahLst/>
              <a:cxnLst/>
              <a:rect l="l" t="t" r="r" b="b"/>
              <a:pathLst>
                <a:path w="12012" h="9435" extrusionOk="0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66FDEA54-1125-4132-B09E-DA4F7BB5E45F}"/>
                </a:ext>
              </a:extLst>
            </p:cNvPr>
            <p:cNvSpPr/>
            <p:nvPr/>
          </p:nvSpPr>
          <p:spPr>
            <a:xfrm>
              <a:off x="2907100" y="1691075"/>
              <a:ext cx="440575" cy="126775"/>
            </a:xfrm>
            <a:custGeom>
              <a:avLst/>
              <a:gdLst/>
              <a:ahLst/>
              <a:cxnLst/>
              <a:rect l="l" t="t" r="r" b="b"/>
              <a:pathLst>
                <a:path w="17623" h="5071" extrusionOk="0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FE986CBC-F5E4-419C-A519-AD60E666C19D}"/>
                </a:ext>
              </a:extLst>
            </p:cNvPr>
            <p:cNvSpPr/>
            <p:nvPr/>
          </p:nvSpPr>
          <p:spPr>
            <a:xfrm>
              <a:off x="791125" y="1357350"/>
              <a:ext cx="2044825" cy="460500"/>
            </a:xfrm>
            <a:custGeom>
              <a:avLst/>
              <a:gdLst/>
              <a:ahLst/>
              <a:cxnLst/>
              <a:rect l="l" t="t" r="r" b="b"/>
              <a:pathLst>
                <a:path w="81793" h="18420" extrusionOk="0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98A51963-BC45-41BA-824C-8F9E80EAE37E}"/>
                </a:ext>
              </a:extLst>
            </p:cNvPr>
            <p:cNvSpPr/>
            <p:nvPr/>
          </p:nvSpPr>
          <p:spPr>
            <a:xfrm>
              <a:off x="1022500" y="1459700"/>
              <a:ext cx="378275" cy="358150"/>
            </a:xfrm>
            <a:custGeom>
              <a:avLst/>
              <a:gdLst/>
              <a:ahLst/>
              <a:cxnLst/>
              <a:rect l="l" t="t" r="r" b="b"/>
              <a:pathLst>
                <a:path w="15131" h="14326" extrusionOk="0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109;p4">
              <a:extLst>
                <a:ext uri="{FF2B5EF4-FFF2-40B4-BE49-F238E27FC236}">
                  <a16:creationId xmlns:a16="http://schemas.microsoft.com/office/drawing/2014/main" id="{8D430399-ABB0-43DB-9B36-38D8E580E241}"/>
                </a:ext>
              </a:extLst>
            </p:cNvPr>
            <p:cNvSpPr/>
            <p:nvPr/>
          </p:nvSpPr>
          <p:spPr>
            <a:xfrm>
              <a:off x="1411950" y="1357350"/>
              <a:ext cx="402650" cy="460825"/>
            </a:xfrm>
            <a:custGeom>
              <a:avLst/>
              <a:gdLst/>
              <a:ahLst/>
              <a:cxnLst/>
              <a:rect l="l" t="t" r="r" b="b"/>
              <a:pathLst>
                <a:path w="16106" h="18433" extrusionOk="0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5061EBEA-9540-44E8-B027-2F73844E32F1}"/>
                </a:ext>
              </a:extLst>
            </p:cNvPr>
            <p:cNvSpPr/>
            <p:nvPr/>
          </p:nvSpPr>
          <p:spPr>
            <a:xfrm>
              <a:off x="1916825" y="1577525"/>
              <a:ext cx="669925" cy="240325"/>
            </a:xfrm>
            <a:custGeom>
              <a:avLst/>
              <a:gdLst/>
              <a:ahLst/>
              <a:cxnLst/>
              <a:rect l="l" t="t" r="r" b="b"/>
              <a:pathLst>
                <a:path w="26797" h="9613" extrusionOk="0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4208BE2-C456-4CD4-874F-3206D8034A18}"/>
              </a:ext>
            </a:extLst>
          </p:cNvPr>
          <p:cNvSpPr/>
          <p:nvPr/>
        </p:nvSpPr>
        <p:spPr>
          <a:xfrm>
            <a:off x="3495702" y="94441"/>
            <a:ext cx="59363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  <a:r>
              <a:rPr lang="en-US" sz="3200" b="1" dirty="0" err="1">
                <a:latin typeface="inherit"/>
              </a:rPr>
              <a:t>dan</a:t>
            </a:r>
            <a:r>
              <a:rPr lang="en-US" sz="3200" b="1" dirty="0">
                <a:latin typeface="inherit"/>
              </a:rPr>
              <a:t> </a:t>
            </a:r>
            <a:r>
              <a:rPr lang="en-US" sz="3200" b="1" dirty="0" err="1">
                <a:latin typeface="inherit"/>
              </a:rPr>
              <a:t>foydalanish</a:t>
            </a:r>
            <a:endParaRPr lang="ru-RU" sz="3200" b="1" dirty="0">
              <a:solidFill>
                <a:srgbClr val="3E6DC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9C77A89-C3D5-4865-ABCD-9692CEE15A8E}"/>
              </a:ext>
            </a:extLst>
          </p:cNvPr>
          <p:cNvSpPr/>
          <p:nvPr/>
        </p:nvSpPr>
        <p:spPr>
          <a:xfrm>
            <a:off x="228119" y="5017666"/>
            <a:ext cx="84903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dirty="0">
                <a:latin typeface="+mj-lt"/>
              </a:rPr>
              <a:t>Mobil </a:t>
            </a:r>
            <a:r>
              <a:rPr lang="en-US" sz="2000" b="1" dirty="0" err="1">
                <a:latin typeface="+mj-lt"/>
              </a:rPr>
              <a:t>qurilmada</a:t>
            </a:r>
            <a:r>
              <a:rPr lang="ru-RU" sz="2000" dirty="0">
                <a:latin typeface="+mj-lt"/>
              </a:rPr>
              <a:t> — </a:t>
            </a:r>
            <a:r>
              <a:rPr lang="en-US" sz="2000" dirty="0" err="1">
                <a:latin typeface="+mj-lt"/>
              </a:rPr>
              <a:t>oynaning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yuqori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qismidagi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profil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surati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tugmachasini</a:t>
            </a:r>
            <a:r>
              <a:rPr lang="ru-RU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so‘ngra</a:t>
            </a:r>
            <a:r>
              <a:rPr lang="en-US" sz="2000" dirty="0">
                <a:latin typeface="+mj-lt"/>
              </a:rPr>
              <a:t> </a:t>
            </a:r>
            <a:r>
              <a:rPr lang="en-US" sz="2000" b="1" dirty="0">
                <a:latin typeface="+mj-lt"/>
              </a:rPr>
              <a:t>«</a:t>
            </a:r>
            <a:r>
              <a:rPr lang="ru-RU" sz="2000" b="1" dirty="0">
                <a:latin typeface="+mj-lt"/>
              </a:rPr>
              <a:t>Выбрать фото профиля</a:t>
            </a:r>
            <a:r>
              <a:rPr lang="en-US" sz="2000" b="1" dirty="0">
                <a:latin typeface="+mj-lt"/>
              </a:rPr>
              <a:t>»</a:t>
            </a:r>
            <a:r>
              <a:rPr lang="en-US" sz="2000" dirty="0" err="1">
                <a:latin typeface="+mj-lt"/>
              </a:rPr>
              <a:t>ni</a:t>
            </a:r>
            <a:r>
              <a:rPr lang="ru-RU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kerakli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fotoni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va</a:t>
            </a:r>
            <a:r>
              <a:rPr lang="ru-RU" sz="2000" dirty="0">
                <a:latin typeface="+mj-lt"/>
              </a:rPr>
              <a:t> </a:t>
            </a:r>
            <a:r>
              <a:rPr lang="en-US" sz="2000" dirty="0">
                <a:latin typeface="+mj-lt"/>
              </a:rPr>
              <a:t>«</a:t>
            </a:r>
            <a:r>
              <a:rPr lang="ru-RU" sz="2000" b="1" dirty="0">
                <a:latin typeface="+mj-lt"/>
              </a:rPr>
              <a:t>Использовать</a:t>
            </a:r>
            <a:r>
              <a:rPr lang="en-US" sz="2000" b="1" dirty="0">
                <a:latin typeface="+mj-lt"/>
              </a:rPr>
              <a:t>» </a:t>
            </a:r>
            <a:r>
              <a:rPr lang="en-US" sz="2000" dirty="0" err="1">
                <a:latin typeface="+mj-lt"/>
              </a:rPr>
              <a:t>tugmachasini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tanlang</a:t>
            </a:r>
            <a:r>
              <a:rPr lang="ru-RU" sz="20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3662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wikihow.com/images_en/thumb/9/97/Use-Facebook-Step-5-Version-3.jpg/v4-760px-Use-Facebook-Step-5-Version-3.jpg">
            <a:extLst>
              <a:ext uri="{FF2B5EF4-FFF2-40B4-BE49-F238E27FC236}">
                <a16:creationId xmlns:a16="http://schemas.microsoft.com/office/drawing/2014/main" id="{68A7EDFC-CF35-48F6-B4CA-F53626F52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219" y="787224"/>
            <a:ext cx="5002468" cy="375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6EB2EA-9A01-4121-B915-3CA8E08C5349}"/>
              </a:ext>
            </a:extLst>
          </p:cNvPr>
          <p:cNvSpPr/>
          <p:nvPr/>
        </p:nvSpPr>
        <p:spPr>
          <a:xfrm>
            <a:off x="440656" y="753421"/>
            <a:ext cx="324307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dirty="0" err="1"/>
              <a:t>Shaxsiy</a:t>
            </a:r>
            <a:r>
              <a:rPr lang="en-US" sz="2000" b="1" dirty="0"/>
              <a:t> </a:t>
            </a:r>
            <a:r>
              <a:rPr lang="en-US" sz="2000" b="1" dirty="0" err="1"/>
              <a:t>ma’lumotlarni</a:t>
            </a:r>
            <a:r>
              <a:rPr lang="en-US" sz="2000" b="1" dirty="0"/>
              <a:t> </a:t>
            </a:r>
            <a:r>
              <a:rPr lang="en-US" sz="2000" b="1" dirty="0" err="1"/>
              <a:t>o‘zgartiring</a:t>
            </a:r>
            <a:r>
              <a:rPr lang="ru-RU" sz="2000" b="1" dirty="0"/>
              <a:t>.</a:t>
            </a:r>
            <a:r>
              <a:rPr lang="ru-RU" sz="2000" dirty="0">
                <a:latin typeface="Helvetica" panose="020B0604020202020204" pitchFamily="34" charset="0"/>
              </a:rPr>
              <a:t> </a:t>
            </a:r>
          </a:p>
          <a:p>
            <a:pPr fontAlgn="base"/>
            <a:endParaRPr lang="ru-RU" sz="2000" dirty="0">
              <a:latin typeface="Helvetica" panose="020B0604020202020204" pitchFamily="34" charset="0"/>
            </a:endParaRPr>
          </a:p>
          <a:p>
            <a:pPr algn="just" fontAlgn="base"/>
            <a:r>
              <a:rPr lang="en-US" sz="2000" dirty="0">
                <a:latin typeface="+mj-lt"/>
              </a:rPr>
              <a:t>Agar </a:t>
            </a:r>
            <a:r>
              <a:rPr lang="en-US" sz="2000" dirty="0" err="1">
                <a:latin typeface="+mj-lt"/>
              </a:rPr>
              <a:t>siz</a:t>
            </a:r>
            <a:r>
              <a:rPr lang="en-US" sz="2000" dirty="0">
                <a:latin typeface="+mj-lt"/>
              </a:rPr>
              <a:t> </a:t>
            </a:r>
            <a:r>
              <a:rPr lang="en-US" sz="2000" b="1" dirty="0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  <a:r>
              <a:rPr lang="ru-RU" sz="20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acebook</a:t>
            </a:r>
            <a:r>
              <a:rPr lang="ru-RU" sz="2000" b="1" dirty="0">
                <a:solidFill>
                  <a:srgbClr val="3E6DC1"/>
                </a:solidFill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hisob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yozuvini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yaratayotganingizda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biror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ma’lumotni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kiritmagan</a:t>
            </a:r>
            <a:r>
              <a:rPr lang="en-US" sz="2000" dirty="0">
                <a:latin typeface="+mj-lt"/>
              </a:rPr>
              <a:t> </a:t>
            </a:r>
            <a:r>
              <a:rPr lang="ru-RU" sz="2000" dirty="0">
                <a:latin typeface="+mj-lt"/>
              </a:rPr>
              <a:t>(</a:t>
            </a:r>
            <a:r>
              <a:rPr lang="en-US" sz="2000" dirty="0" err="1">
                <a:latin typeface="+mj-lt"/>
              </a:rPr>
              <a:t>yoki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kiritilgan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ba’zi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ma’lumotlarni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o‘chirmoqchi</a:t>
            </a:r>
            <a:r>
              <a:rPr lang="en-US" sz="2000" dirty="0">
                <a:latin typeface="+mj-lt"/>
              </a:rPr>
              <a:t>) </a:t>
            </a:r>
            <a:r>
              <a:rPr lang="en-US" sz="2000" dirty="0" err="1">
                <a:latin typeface="+mj-lt"/>
              </a:rPr>
              <a:t>bo‘lsangiz</a:t>
            </a:r>
            <a:r>
              <a:rPr lang="ru-RU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bu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amalni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profil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sahifasida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amalga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oshirish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mumkin</a:t>
            </a:r>
            <a:r>
              <a:rPr lang="ru-RU" sz="2000" dirty="0">
                <a:latin typeface="+mj-lt"/>
              </a:rPr>
              <a:t>:</a:t>
            </a:r>
          </a:p>
        </p:txBody>
      </p:sp>
      <p:grpSp>
        <p:nvGrpSpPr>
          <p:cNvPr id="4" name="Google Shape;159;p7">
            <a:extLst>
              <a:ext uri="{FF2B5EF4-FFF2-40B4-BE49-F238E27FC236}">
                <a16:creationId xmlns:a16="http://schemas.microsoft.com/office/drawing/2014/main" id="{F8F42A8E-0FA7-4B45-8044-25C217BE7194}"/>
              </a:ext>
            </a:extLst>
          </p:cNvPr>
          <p:cNvGrpSpPr/>
          <p:nvPr/>
        </p:nvGrpSpPr>
        <p:grpSpPr>
          <a:xfrm>
            <a:off x="3" y="5629081"/>
            <a:ext cx="9256859" cy="1472729"/>
            <a:chOff x="791125" y="1357350"/>
            <a:chExt cx="2750025" cy="464950"/>
          </a:xfrm>
        </p:grpSpPr>
        <p:sp>
          <p:nvSpPr>
            <p:cNvPr id="5" name="Google Shape;160;p7">
              <a:extLst>
                <a:ext uri="{FF2B5EF4-FFF2-40B4-BE49-F238E27FC236}">
                  <a16:creationId xmlns:a16="http://schemas.microsoft.com/office/drawing/2014/main" id="{931B0127-D9B7-4758-B331-39424EB03DAC}"/>
                </a:ext>
              </a:extLst>
            </p:cNvPr>
            <p:cNvSpPr/>
            <p:nvPr/>
          </p:nvSpPr>
          <p:spPr>
            <a:xfrm>
              <a:off x="791125" y="1450800"/>
              <a:ext cx="369350" cy="360450"/>
            </a:xfrm>
            <a:custGeom>
              <a:avLst/>
              <a:gdLst/>
              <a:ahLst/>
              <a:cxnLst/>
              <a:rect l="l" t="t" r="r" b="b"/>
              <a:pathLst>
                <a:path w="14774" h="14418" extrusionOk="0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Google Shape;161;p7">
              <a:extLst>
                <a:ext uri="{FF2B5EF4-FFF2-40B4-BE49-F238E27FC236}">
                  <a16:creationId xmlns:a16="http://schemas.microsoft.com/office/drawing/2014/main" id="{9C4811F2-5443-4233-A95D-2D7568FB3773}"/>
                </a:ext>
              </a:extLst>
            </p:cNvPr>
            <p:cNvSpPr/>
            <p:nvPr/>
          </p:nvSpPr>
          <p:spPr>
            <a:xfrm>
              <a:off x="2308525" y="1499750"/>
              <a:ext cx="1232625" cy="322550"/>
            </a:xfrm>
            <a:custGeom>
              <a:avLst/>
              <a:gdLst/>
              <a:ahLst/>
              <a:cxnLst/>
              <a:rect l="l" t="t" r="r" b="b"/>
              <a:pathLst>
                <a:path w="49305" h="12902" extrusionOk="0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162;p7">
              <a:extLst>
                <a:ext uri="{FF2B5EF4-FFF2-40B4-BE49-F238E27FC236}">
                  <a16:creationId xmlns:a16="http://schemas.microsoft.com/office/drawing/2014/main" id="{6C9C3616-6793-4ABD-A274-0676ABE20962}"/>
                </a:ext>
              </a:extLst>
            </p:cNvPr>
            <p:cNvSpPr/>
            <p:nvPr/>
          </p:nvSpPr>
          <p:spPr>
            <a:xfrm>
              <a:off x="3247425" y="1504200"/>
              <a:ext cx="293725" cy="233550"/>
            </a:xfrm>
            <a:custGeom>
              <a:avLst/>
              <a:gdLst/>
              <a:ahLst/>
              <a:cxnLst/>
              <a:rect l="l" t="t" r="r" b="b"/>
              <a:pathLst>
                <a:path w="11749" h="9342" extrusionOk="0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63;p7">
              <a:extLst>
                <a:ext uri="{FF2B5EF4-FFF2-40B4-BE49-F238E27FC236}">
                  <a16:creationId xmlns:a16="http://schemas.microsoft.com/office/drawing/2014/main" id="{12AFEF35-5DEB-42D6-8D6B-E846D967D955}"/>
                </a:ext>
              </a:extLst>
            </p:cNvPr>
            <p:cNvSpPr/>
            <p:nvPr/>
          </p:nvSpPr>
          <p:spPr>
            <a:xfrm>
              <a:off x="2539900" y="1499750"/>
              <a:ext cx="175900" cy="315950"/>
            </a:xfrm>
            <a:custGeom>
              <a:avLst/>
              <a:gdLst/>
              <a:ahLst/>
              <a:cxnLst/>
              <a:rect l="l" t="t" r="r" b="b"/>
              <a:pathLst>
                <a:path w="7036" h="12638" extrusionOk="0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64;p7">
              <a:extLst>
                <a:ext uri="{FF2B5EF4-FFF2-40B4-BE49-F238E27FC236}">
                  <a16:creationId xmlns:a16="http://schemas.microsoft.com/office/drawing/2014/main" id="{56A07B30-72C1-4935-9A47-03258C8C8E24}"/>
                </a:ext>
              </a:extLst>
            </p:cNvPr>
            <p:cNvSpPr/>
            <p:nvPr/>
          </p:nvSpPr>
          <p:spPr>
            <a:xfrm>
              <a:off x="2715775" y="1581975"/>
              <a:ext cx="300300" cy="235875"/>
            </a:xfrm>
            <a:custGeom>
              <a:avLst/>
              <a:gdLst/>
              <a:ahLst/>
              <a:cxnLst/>
              <a:rect l="l" t="t" r="r" b="b"/>
              <a:pathLst>
                <a:path w="12012" h="9435" extrusionOk="0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65;p7">
              <a:extLst>
                <a:ext uri="{FF2B5EF4-FFF2-40B4-BE49-F238E27FC236}">
                  <a16:creationId xmlns:a16="http://schemas.microsoft.com/office/drawing/2014/main" id="{1E076956-F765-477C-BC48-5A7AA76D5325}"/>
                </a:ext>
              </a:extLst>
            </p:cNvPr>
            <p:cNvSpPr/>
            <p:nvPr/>
          </p:nvSpPr>
          <p:spPr>
            <a:xfrm>
              <a:off x="2907100" y="1691075"/>
              <a:ext cx="440575" cy="126775"/>
            </a:xfrm>
            <a:custGeom>
              <a:avLst/>
              <a:gdLst/>
              <a:ahLst/>
              <a:cxnLst/>
              <a:rect l="l" t="t" r="r" b="b"/>
              <a:pathLst>
                <a:path w="17623" h="5071" extrusionOk="0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66;p7">
              <a:extLst>
                <a:ext uri="{FF2B5EF4-FFF2-40B4-BE49-F238E27FC236}">
                  <a16:creationId xmlns:a16="http://schemas.microsoft.com/office/drawing/2014/main" id="{2CCEA985-9DF6-4938-95F4-2850ED7F5A85}"/>
                </a:ext>
              </a:extLst>
            </p:cNvPr>
            <p:cNvSpPr/>
            <p:nvPr/>
          </p:nvSpPr>
          <p:spPr>
            <a:xfrm>
              <a:off x="791125" y="1357350"/>
              <a:ext cx="2044825" cy="460500"/>
            </a:xfrm>
            <a:custGeom>
              <a:avLst/>
              <a:gdLst/>
              <a:ahLst/>
              <a:cxnLst/>
              <a:rect l="l" t="t" r="r" b="b"/>
              <a:pathLst>
                <a:path w="81793" h="18420" extrusionOk="0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67;p7">
              <a:extLst>
                <a:ext uri="{FF2B5EF4-FFF2-40B4-BE49-F238E27FC236}">
                  <a16:creationId xmlns:a16="http://schemas.microsoft.com/office/drawing/2014/main" id="{FCC63E3C-2709-4BB7-A0D0-5359053DF70D}"/>
                </a:ext>
              </a:extLst>
            </p:cNvPr>
            <p:cNvSpPr/>
            <p:nvPr/>
          </p:nvSpPr>
          <p:spPr>
            <a:xfrm>
              <a:off x="1022500" y="1459700"/>
              <a:ext cx="378275" cy="358150"/>
            </a:xfrm>
            <a:custGeom>
              <a:avLst/>
              <a:gdLst/>
              <a:ahLst/>
              <a:cxnLst/>
              <a:rect l="l" t="t" r="r" b="b"/>
              <a:pathLst>
                <a:path w="15131" h="14326" extrusionOk="0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68;p7">
              <a:extLst>
                <a:ext uri="{FF2B5EF4-FFF2-40B4-BE49-F238E27FC236}">
                  <a16:creationId xmlns:a16="http://schemas.microsoft.com/office/drawing/2014/main" id="{43A5F069-73E0-47A1-A883-51221B0299BD}"/>
                </a:ext>
              </a:extLst>
            </p:cNvPr>
            <p:cNvSpPr/>
            <p:nvPr/>
          </p:nvSpPr>
          <p:spPr>
            <a:xfrm>
              <a:off x="1411950" y="1357350"/>
              <a:ext cx="402650" cy="460825"/>
            </a:xfrm>
            <a:custGeom>
              <a:avLst/>
              <a:gdLst/>
              <a:ahLst/>
              <a:cxnLst/>
              <a:rect l="l" t="t" r="r" b="b"/>
              <a:pathLst>
                <a:path w="16106" h="18433" extrusionOk="0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69;p7">
              <a:extLst>
                <a:ext uri="{FF2B5EF4-FFF2-40B4-BE49-F238E27FC236}">
                  <a16:creationId xmlns:a16="http://schemas.microsoft.com/office/drawing/2014/main" id="{85A58074-7E30-49FE-8E6C-9C713670091F}"/>
                </a:ext>
              </a:extLst>
            </p:cNvPr>
            <p:cNvSpPr/>
            <p:nvPr/>
          </p:nvSpPr>
          <p:spPr>
            <a:xfrm>
              <a:off x="1916825" y="1577525"/>
              <a:ext cx="669925" cy="240325"/>
            </a:xfrm>
            <a:custGeom>
              <a:avLst/>
              <a:gdLst/>
              <a:ahLst/>
              <a:cxnLst/>
              <a:rect l="l" t="t" r="r" b="b"/>
              <a:pathLst>
                <a:path w="26797" h="9613" extrusionOk="0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D7209B0-380A-4DEE-80DD-E1379F443C69}"/>
              </a:ext>
            </a:extLst>
          </p:cNvPr>
          <p:cNvSpPr/>
          <p:nvPr/>
        </p:nvSpPr>
        <p:spPr>
          <a:xfrm>
            <a:off x="1895899" y="94441"/>
            <a:ext cx="5352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  <a:r>
              <a:rPr lang="en-US" sz="3200" b="1" dirty="0" err="1">
                <a:latin typeface="inherit"/>
              </a:rPr>
              <a:t>dan</a:t>
            </a:r>
            <a:r>
              <a:rPr lang="en-US" sz="3200" b="1" dirty="0">
                <a:latin typeface="inherit"/>
              </a:rPr>
              <a:t> </a:t>
            </a:r>
            <a:r>
              <a:rPr lang="en-US" sz="3200" b="1" dirty="0" err="1">
                <a:latin typeface="inherit"/>
              </a:rPr>
              <a:t>foydalanish</a:t>
            </a:r>
            <a:endParaRPr lang="ru-RU" sz="3200" b="1" dirty="0">
              <a:solidFill>
                <a:srgbClr val="3E6DC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1EC1136-5C6A-4255-800B-1B5A9825B481}"/>
              </a:ext>
            </a:extLst>
          </p:cNvPr>
          <p:cNvSpPr/>
          <p:nvPr/>
        </p:nvSpPr>
        <p:spPr>
          <a:xfrm>
            <a:off x="440656" y="4623169"/>
            <a:ext cx="82701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dirty="0" err="1">
                <a:latin typeface="+mj-lt"/>
              </a:rPr>
              <a:t>profil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suratining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tagidagi</a:t>
            </a:r>
            <a:r>
              <a:rPr lang="en-US" sz="2000" dirty="0">
                <a:latin typeface="+mj-lt"/>
              </a:rPr>
              <a:t> </a:t>
            </a:r>
            <a:r>
              <a:rPr lang="ru-RU" sz="2000" b="1" dirty="0">
                <a:latin typeface="+mj-lt"/>
              </a:rPr>
              <a:t>«Информация»</a:t>
            </a:r>
            <a:r>
              <a:rPr lang="ru-RU" sz="2000" dirty="0">
                <a:latin typeface="+mj-lt"/>
              </a:rPr>
              <a:t> </a:t>
            </a:r>
            <a:r>
              <a:rPr lang="en-US" sz="2000" dirty="0" err="1">
                <a:latin typeface="+mj-lt"/>
              </a:rPr>
              <a:t>bandini</a:t>
            </a:r>
            <a:r>
              <a:rPr lang="ru-RU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so‘ngra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sahifaning</a:t>
            </a:r>
            <a:r>
              <a:rPr lang="en-US" sz="2000" dirty="0">
                <a:latin typeface="+mj-lt"/>
              </a:rPr>
              <a:t> chap </a:t>
            </a:r>
            <a:r>
              <a:rPr lang="en-US" sz="2000" dirty="0" err="1">
                <a:latin typeface="+mj-lt"/>
              </a:rPr>
              <a:t>tomonidagi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bandlardan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keraklisini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tanlang</a:t>
            </a:r>
            <a:r>
              <a:rPr lang="ru-RU" sz="2000" dirty="0">
                <a:latin typeface="+mj-lt"/>
              </a:rPr>
              <a:t> (</a:t>
            </a:r>
            <a:r>
              <a:rPr lang="en-US" sz="2000" dirty="0" err="1">
                <a:latin typeface="+mj-lt"/>
              </a:rPr>
              <a:t>masalan</a:t>
            </a:r>
            <a:r>
              <a:rPr lang="ru-RU" sz="2000" dirty="0">
                <a:latin typeface="+mj-lt"/>
              </a:rPr>
              <a:t>, </a:t>
            </a:r>
            <a:r>
              <a:rPr lang="en-US" sz="2000" b="1" dirty="0" err="1">
                <a:latin typeface="+mj-lt"/>
              </a:rPr>
              <a:t>Siz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yashagan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joylar</a:t>
            </a:r>
            <a:r>
              <a:rPr lang="ru-RU" sz="2000" dirty="0">
                <a:latin typeface="+mj-lt"/>
              </a:rPr>
              <a:t>), </a:t>
            </a:r>
            <a:r>
              <a:rPr lang="en-US" sz="2000" dirty="0" err="1">
                <a:latin typeface="+mj-lt"/>
              </a:rPr>
              <a:t>sizqoncha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bilan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ko‘rsating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va</a:t>
            </a:r>
            <a:r>
              <a:rPr lang="en-US" sz="2000" dirty="0">
                <a:latin typeface="+mj-lt"/>
              </a:rPr>
              <a:t> </a:t>
            </a:r>
            <a:r>
              <a:rPr lang="ru-RU" sz="2000" dirty="0">
                <a:latin typeface="+mj-lt"/>
              </a:rPr>
              <a:t>«</a:t>
            </a:r>
            <a:r>
              <a:rPr lang="ru-RU" sz="2000" b="1" dirty="0">
                <a:latin typeface="+mj-lt"/>
              </a:rPr>
              <a:t>Редактировать»</a:t>
            </a:r>
            <a:r>
              <a:rPr lang="en-US" sz="2000" dirty="0" err="1">
                <a:latin typeface="+mj-lt"/>
              </a:rPr>
              <a:t>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tanlang</a:t>
            </a:r>
            <a:r>
              <a:rPr lang="en-US" sz="2000" dirty="0">
                <a:latin typeface="+mj-lt"/>
              </a:rPr>
              <a:t>.</a:t>
            </a:r>
            <a:endParaRPr lang="ru-R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756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507818E-9A55-4E0D-BFF1-40D284802E51}"/>
              </a:ext>
            </a:extLst>
          </p:cNvPr>
          <p:cNvGrpSpPr/>
          <p:nvPr/>
        </p:nvGrpSpPr>
        <p:grpSpPr>
          <a:xfrm>
            <a:off x="5585130" y="4292105"/>
            <a:ext cx="3719314" cy="3452271"/>
            <a:chOff x="4623795" y="-666203"/>
            <a:chExt cx="2889968" cy="2682471"/>
          </a:xfrm>
        </p:grpSpPr>
        <p:sp>
          <p:nvSpPr>
            <p:cNvPr id="5" name="Google Shape;61;p3">
              <a:extLst>
                <a:ext uri="{FF2B5EF4-FFF2-40B4-BE49-F238E27FC236}">
                  <a16:creationId xmlns:a16="http://schemas.microsoft.com/office/drawing/2014/main" id="{F620EFB3-B0CA-4A10-A112-79ABC02FCD30}"/>
                </a:ext>
              </a:extLst>
            </p:cNvPr>
            <p:cNvSpPr/>
            <p:nvPr/>
          </p:nvSpPr>
          <p:spPr>
            <a:xfrm>
              <a:off x="6520719" y="655448"/>
              <a:ext cx="993043" cy="548350"/>
            </a:xfrm>
            <a:custGeom>
              <a:avLst/>
              <a:gdLst/>
              <a:ahLst/>
              <a:cxnLst/>
              <a:rect l="l" t="t" r="r" b="b"/>
              <a:pathLst>
                <a:path w="11927" h="6586" extrusionOk="0">
                  <a:moveTo>
                    <a:pt x="3204" y="0"/>
                  </a:moveTo>
                  <a:lnTo>
                    <a:pt x="0" y="6586"/>
                  </a:lnTo>
                  <a:lnTo>
                    <a:pt x="0" y="6586"/>
                  </a:lnTo>
                  <a:lnTo>
                    <a:pt x="11926" y="6315"/>
                  </a:lnTo>
                  <a:lnTo>
                    <a:pt x="3204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6" name="Google Shape;79;p3">
              <a:extLst>
                <a:ext uri="{FF2B5EF4-FFF2-40B4-BE49-F238E27FC236}">
                  <a16:creationId xmlns:a16="http://schemas.microsoft.com/office/drawing/2014/main" id="{E70F3CA6-4EB3-494D-B10B-281397C6E617}"/>
                </a:ext>
              </a:extLst>
            </p:cNvPr>
            <p:cNvSpPr/>
            <p:nvPr userDrawn="1"/>
          </p:nvSpPr>
          <p:spPr>
            <a:xfrm>
              <a:off x="4623795" y="-666203"/>
              <a:ext cx="2889955" cy="2682471"/>
            </a:xfrm>
            <a:custGeom>
              <a:avLst/>
              <a:gdLst/>
              <a:ahLst/>
              <a:cxnLst/>
              <a:rect l="l" t="t" r="r" b="b"/>
              <a:pathLst>
                <a:path w="34710" h="32218" extrusionOk="0">
                  <a:moveTo>
                    <a:pt x="34709" y="1"/>
                  </a:moveTo>
                  <a:lnTo>
                    <a:pt x="23937" y="6586"/>
                  </a:lnTo>
                  <a:lnTo>
                    <a:pt x="18156" y="17444"/>
                  </a:lnTo>
                  <a:lnTo>
                    <a:pt x="8722" y="18242"/>
                  </a:lnTo>
                  <a:lnTo>
                    <a:pt x="0" y="32218"/>
                  </a:lnTo>
                  <a:lnTo>
                    <a:pt x="0" y="32218"/>
                  </a:lnTo>
                  <a:lnTo>
                    <a:pt x="34709" y="32125"/>
                  </a:lnTo>
                  <a:lnTo>
                    <a:pt x="34709" y="1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7" name="Google Shape;80;p3">
              <a:extLst>
                <a:ext uri="{FF2B5EF4-FFF2-40B4-BE49-F238E27FC236}">
                  <a16:creationId xmlns:a16="http://schemas.microsoft.com/office/drawing/2014/main" id="{DC82185E-6C03-42A4-81E8-9E866DFAF9DE}"/>
                </a:ext>
              </a:extLst>
            </p:cNvPr>
            <p:cNvSpPr/>
            <p:nvPr/>
          </p:nvSpPr>
          <p:spPr>
            <a:xfrm>
              <a:off x="6616719" y="-663565"/>
              <a:ext cx="897043" cy="889300"/>
            </a:xfrm>
            <a:custGeom>
              <a:avLst/>
              <a:gdLst/>
              <a:ahLst/>
              <a:cxnLst/>
              <a:rect l="l" t="t" r="r" b="b"/>
              <a:pathLst>
                <a:path w="10774" h="10681" extrusionOk="0">
                  <a:moveTo>
                    <a:pt x="10773" y="1"/>
                  </a:moveTo>
                  <a:lnTo>
                    <a:pt x="1" y="6586"/>
                  </a:lnTo>
                  <a:lnTo>
                    <a:pt x="10773" y="10680"/>
                  </a:lnTo>
                  <a:lnTo>
                    <a:pt x="10773" y="1"/>
                  </a:lnTo>
                  <a:close/>
                </a:path>
              </a:pathLst>
            </a:custGeom>
            <a:solidFill>
              <a:srgbClr val="098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8" name="Google Shape;81;p3">
              <a:extLst>
                <a:ext uri="{FF2B5EF4-FFF2-40B4-BE49-F238E27FC236}">
                  <a16:creationId xmlns:a16="http://schemas.microsoft.com/office/drawing/2014/main" id="{3B878ABD-5C32-4FE0-9919-8C9F91E44875}"/>
                </a:ext>
              </a:extLst>
            </p:cNvPr>
            <p:cNvSpPr/>
            <p:nvPr/>
          </p:nvSpPr>
          <p:spPr>
            <a:xfrm>
              <a:off x="6616719" y="-115211"/>
              <a:ext cx="897043" cy="770738"/>
            </a:xfrm>
            <a:custGeom>
              <a:avLst/>
              <a:gdLst/>
              <a:ahLst/>
              <a:cxnLst/>
              <a:rect l="l" t="t" r="r" b="b"/>
              <a:pathLst>
                <a:path w="10774" h="9257" extrusionOk="0">
                  <a:moveTo>
                    <a:pt x="1" y="0"/>
                  </a:moveTo>
                  <a:lnTo>
                    <a:pt x="2051" y="9256"/>
                  </a:lnTo>
                  <a:lnTo>
                    <a:pt x="10773" y="40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9" name="Google Shape;82;p3">
              <a:extLst>
                <a:ext uri="{FF2B5EF4-FFF2-40B4-BE49-F238E27FC236}">
                  <a16:creationId xmlns:a16="http://schemas.microsoft.com/office/drawing/2014/main" id="{F28D6B85-A177-440E-98CC-2751EAE47FBC}"/>
                </a:ext>
              </a:extLst>
            </p:cNvPr>
            <p:cNvSpPr/>
            <p:nvPr/>
          </p:nvSpPr>
          <p:spPr>
            <a:xfrm>
              <a:off x="6787486" y="225657"/>
              <a:ext cx="726277" cy="955658"/>
            </a:xfrm>
            <a:custGeom>
              <a:avLst/>
              <a:gdLst/>
              <a:ahLst/>
              <a:cxnLst/>
              <a:rect l="l" t="t" r="r" b="b"/>
              <a:pathLst>
                <a:path w="8723" h="11478" extrusionOk="0">
                  <a:moveTo>
                    <a:pt x="8722" y="0"/>
                  </a:moveTo>
                  <a:lnTo>
                    <a:pt x="0" y="5162"/>
                  </a:lnTo>
                  <a:lnTo>
                    <a:pt x="8722" y="11477"/>
                  </a:lnTo>
                  <a:lnTo>
                    <a:pt x="8722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0" name="Google Shape;83;p3">
              <a:extLst>
                <a:ext uri="{FF2B5EF4-FFF2-40B4-BE49-F238E27FC236}">
                  <a16:creationId xmlns:a16="http://schemas.microsoft.com/office/drawing/2014/main" id="{D7ADAB4D-C0CA-4292-BE1F-902B2FFCB3BA}"/>
                </a:ext>
              </a:extLst>
            </p:cNvPr>
            <p:cNvSpPr/>
            <p:nvPr/>
          </p:nvSpPr>
          <p:spPr>
            <a:xfrm>
              <a:off x="6135389" y="-115211"/>
              <a:ext cx="652176" cy="904120"/>
            </a:xfrm>
            <a:custGeom>
              <a:avLst/>
              <a:gdLst/>
              <a:ahLst/>
              <a:cxnLst/>
              <a:rect l="l" t="t" r="r" b="b"/>
              <a:pathLst>
                <a:path w="7833" h="10859" extrusionOk="0">
                  <a:moveTo>
                    <a:pt x="5782" y="0"/>
                  </a:moveTo>
                  <a:lnTo>
                    <a:pt x="1" y="10858"/>
                  </a:lnTo>
                  <a:lnTo>
                    <a:pt x="1" y="10858"/>
                  </a:lnTo>
                  <a:lnTo>
                    <a:pt x="7832" y="925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45A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1" name="Google Shape;84;p3">
              <a:extLst>
                <a:ext uri="{FF2B5EF4-FFF2-40B4-BE49-F238E27FC236}">
                  <a16:creationId xmlns:a16="http://schemas.microsoft.com/office/drawing/2014/main" id="{1ACBD03B-2F50-4993-BE07-4E771FA57039}"/>
                </a:ext>
              </a:extLst>
            </p:cNvPr>
            <p:cNvSpPr/>
            <p:nvPr/>
          </p:nvSpPr>
          <p:spPr>
            <a:xfrm>
              <a:off x="6520719" y="1181238"/>
              <a:ext cx="993043" cy="548434"/>
            </a:xfrm>
            <a:custGeom>
              <a:avLst/>
              <a:gdLst/>
              <a:ahLst/>
              <a:cxnLst/>
              <a:rect l="l" t="t" r="r" b="b"/>
              <a:pathLst>
                <a:path w="11927" h="6587" extrusionOk="0">
                  <a:moveTo>
                    <a:pt x="11926" y="0"/>
                  </a:moveTo>
                  <a:lnTo>
                    <a:pt x="0" y="271"/>
                  </a:lnTo>
                  <a:lnTo>
                    <a:pt x="7562" y="6586"/>
                  </a:lnTo>
                  <a:lnTo>
                    <a:pt x="11926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2" name="Google Shape;85;p3">
              <a:extLst>
                <a:ext uri="{FF2B5EF4-FFF2-40B4-BE49-F238E27FC236}">
                  <a16:creationId xmlns:a16="http://schemas.microsoft.com/office/drawing/2014/main" id="{339841B1-8356-439B-93D8-046A81BBED6E}"/>
                </a:ext>
              </a:extLst>
            </p:cNvPr>
            <p:cNvSpPr/>
            <p:nvPr userDrawn="1"/>
          </p:nvSpPr>
          <p:spPr>
            <a:xfrm>
              <a:off x="5675961" y="788831"/>
              <a:ext cx="844839" cy="414968"/>
            </a:xfrm>
            <a:custGeom>
              <a:avLst/>
              <a:gdLst/>
              <a:ahLst/>
              <a:cxnLst/>
              <a:rect l="l" t="t" r="r" b="b"/>
              <a:pathLst>
                <a:path w="10147" h="4984" extrusionOk="0">
                  <a:moveTo>
                    <a:pt x="5519" y="0"/>
                  </a:moveTo>
                  <a:lnTo>
                    <a:pt x="1" y="3382"/>
                  </a:lnTo>
                  <a:lnTo>
                    <a:pt x="10146" y="4984"/>
                  </a:lnTo>
                  <a:lnTo>
                    <a:pt x="5519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3" name="Google Shape;86;p3">
              <a:extLst>
                <a:ext uri="{FF2B5EF4-FFF2-40B4-BE49-F238E27FC236}">
                  <a16:creationId xmlns:a16="http://schemas.microsoft.com/office/drawing/2014/main" id="{2D451FE7-55B9-4C59-B957-E875CFC5EB97}"/>
                </a:ext>
              </a:extLst>
            </p:cNvPr>
            <p:cNvSpPr/>
            <p:nvPr userDrawn="1"/>
          </p:nvSpPr>
          <p:spPr>
            <a:xfrm>
              <a:off x="5349912" y="788837"/>
              <a:ext cx="785559" cy="281669"/>
            </a:xfrm>
            <a:custGeom>
              <a:avLst/>
              <a:gdLst/>
              <a:ahLst/>
              <a:cxnLst/>
              <a:rect l="l" t="t" r="r" b="b"/>
              <a:pathLst>
                <a:path w="9435" h="3383" extrusionOk="0">
                  <a:moveTo>
                    <a:pt x="9435" y="0"/>
                  </a:moveTo>
                  <a:lnTo>
                    <a:pt x="1" y="798"/>
                  </a:lnTo>
                  <a:lnTo>
                    <a:pt x="3917" y="3382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4" name="Google Shape;87;p3">
              <a:extLst>
                <a:ext uri="{FF2B5EF4-FFF2-40B4-BE49-F238E27FC236}">
                  <a16:creationId xmlns:a16="http://schemas.microsoft.com/office/drawing/2014/main" id="{6B4F6418-5111-4365-83EC-D3AAA1CB26E6}"/>
                </a:ext>
              </a:extLst>
            </p:cNvPr>
            <p:cNvSpPr/>
            <p:nvPr userDrawn="1"/>
          </p:nvSpPr>
          <p:spPr>
            <a:xfrm>
              <a:off x="4897641" y="855196"/>
              <a:ext cx="778399" cy="726277"/>
            </a:xfrm>
            <a:custGeom>
              <a:avLst/>
              <a:gdLst/>
              <a:ahLst/>
              <a:cxnLst/>
              <a:rect l="l" t="t" r="r" b="b"/>
              <a:pathLst>
                <a:path w="9349" h="8723" extrusionOk="0">
                  <a:moveTo>
                    <a:pt x="5433" y="1"/>
                  </a:moveTo>
                  <a:lnTo>
                    <a:pt x="2" y="8720"/>
                  </a:lnTo>
                  <a:lnTo>
                    <a:pt x="2" y="8720"/>
                  </a:lnTo>
                  <a:cubicBezTo>
                    <a:pt x="153" y="8506"/>
                    <a:pt x="9349" y="2585"/>
                    <a:pt x="9349" y="2585"/>
                  </a:cubicBezTo>
                  <a:lnTo>
                    <a:pt x="5433" y="1"/>
                  </a:lnTo>
                  <a:close/>
                  <a:moveTo>
                    <a:pt x="2" y="8720"/>
                  </a:moveTo>
                  <a:lnTo>
                    <a:pt x="2" y="8720"/>
                  </a:lnTo>
                  <a:cubicBezTo>
                    <a:pt x="1" y="8721"/>
                    <a:pt x="1" y="8722"/>
                    <a:pt x="0" y="8722"/>
                  </a:cubicBezTo>
                  <a:lnTo>
                    <a:pt x="2" y="872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5" name="Google Shape;88;p3">
              <a:extLst>
                <a:ext uri="{FF2B5EF4-FFF2-40B4-BE49-F238E27FC236}">
                  <a16:creationId xmlns:a16="http://schemas.microsoft.com/office/drawing/2014/main" id="{FC81506D-1957-45A8-B519-8BD44E878E09}"/>
                </a:ext>
              </a:extLst>
            </p:cNvPr>
            <p:cNvSpPr/>
            <p:nvPr userDrawn="1"/>
          </p:nvSpPr>
          <p:spPr>
            <a:xfrm>
              <a:off x="5675961" y="1070418"/>
              <a:ext cx="844839" cy="540690"/>
            </a:xfrm>
            <a:custGeom>
              <a:avLst/>
              <a:gdLst/>
              <a:ahLst/>
              <a:cxnLst/>
              <a:rect l="l" t="t" r="r" b="b"/>
              <a:pathLst>
                <a:path w="10147" h="6494" extrusionOk="0">
                  <a:moveTo>
                    <a:pt x="10141" y="1601"/>
                  </a:moveTo>
                  <a:lnTo>
                    <a:pt x="10146" y="1602"/>
                  </a:lnTo>
                  <a:cubicBezTo>
                    <a:pt x="10145" y="1602"/>
                    <a:pt x="10143" y="1601"/>
                    <a:pt x="10141" y="1601"/>
                  </a:cubicBezTo>
                  <a:close/>
                  <a:moveTo>
                    <a:pt x="1" y="0"/>
                  </a:moveTo>
                  <a:lnTo>
                    <a:pt x="2934" y="6493"/>
                  </a:lnTo>
                  <a:cubicBezTo>
                    <a:pt x="2934" y="6493"/>
                    <a:pt x="9574" y="1601"/>
                    <a:pt x="10132" y="1601"/>
                  </a:cubicBezTo>
                  <a:cubicBezTo>
                    <a:pt x="10136" y="1601"/>
                    <a:pt x="10139" y="1601"/>
                    <a:pt x="10141" y="1601"/>
                  </a:cubicBezTo>
                  <a:lnTo>
                    <a:pt x="10141" y="1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6" name="Google Shape;89;p3">
              <a:extLst>
                <a:ext uri="{FF2B5EF4-FFF2-40B4-BE49-F238E27FC236}">
                  <a16:creationId xmlns:a16="http://schemas.microsoft.com/office/drawing/2014/main" id="{67D0E446-32C5-477A-A823-0E14161FA824}"/>
                </a:ext>
              </a:extLst>
            </p:cNvPr>
            <p:cNvSpPr/>
            <p:nvPr/>
          </p:nvSpPr>
          <p:spPr>
            <a:xfrm>
              <a:off x="4623795" y="1566573"/>
              <a:ext cx="1230083" cy="429871"/>
            </a:xfrm>
            <a:custGeom>
              <a:avLst/>
              <a:gdLst/>
              <a:ahLst/>
              <a:cxnLst/>
              <a:rect l="l" t="t" r="r" b="b"/>
              <a:pathLst>
                <a:path w="14774" h="5163" extrusionOk="0">
                  <a:moveTo>
                    <a:pt x="3289" y="0"/>
                  </a:moveTo>
                  <a:lnTo>
                    <a:pt x="0" y="5162"/>
                  </a:lnTo>
                  <a:lnTo>
                    <a:pt x="14774" y="534"/>
                  </a:lnTo>
                  <a:lnTo>
                    <a:pt x="3289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7" name="Google Shape;90;p3">
              <a:extLst>
                <a:ext uri="{FF2B5EF4-FFF2-40B4-BE49-F238E27FC236}">
                  <a16:creationId xmlns:a16="http://schemas.microsoft.com/office/drawing/2014/main" id="{3F885553-79B5-4D82-8A2A-F8CB87296AE6}"/>
                </a:ext>
              </a:extLst>
            </p:cNvPr>
            <p:cNvSpPr/>
            <p:nvPr userDrawn="1"/>
          </p:nvSpPr>
          <p:spPr>
            <a:xfrm>
              <a:off x="5920243" y="1596214"/>
              <a:ext cx="1200443" cy="400231"/>
            </a:xfrm>
            <a:custGeom>
              <a:avLst/>
              <a:gdLst/>
              <a:ahLst/>
              <a:cxnLst/>
              <a:rect l="l" t="t" r="r" b="b"/>
              <a:pathLst>
                <a:path w="14418" h="4807" extrusionOk="0">
                  <a:moveTo>
                    <a:pt x="0" y="0"/>
                  </a:moveTo>
                  <a:lnTo>
                    <a:pt x="5518" y="4806"/>
                  </a:lnTo>
                  <a:lnTo>
                    <a:pt x="14418" y="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BDD0C4D-9F3D-4C1D-813B-CF5CF771F156}"/>
              </a:ext>
            </a:extLst>
          </p:cNvPr>
          <p:cNvGrpSpPr/>
          <p:nvPr/>
        </p:nvGrpSpPr>
        <p:grpSpPr>
          <a:xfrm>
            <a:off x="741997" y="5532464"/>
            <a:ext cx="6408994" cy="1756844"/>
            <a:chOff x="2971071" y="3890928"/>
            <a:chExt cx="4868714" cy="1334620"/>
          </a:xfrm>
        </p:grpSpPr>
        <p:sp>
          <p:nvSpPr>
            <p:cNvPr id="19" name="Google Shape;67;p3">
              <a:extLst>
                <a:ext uri="{FF2B5EF4-FFF2-40B4-BE49-F238E27FC236}">
                  <a16:creationId xmlns:a16="http://schemas.microsoft.com/office/drawing/2014/main" id="{1745B9AE-FD40-428D-9ECA-4FC9D7A82649}"/>
                </a:ext>
              </a:extLst>
            </p:cNvPr>
            <p:cNvSpPr/>
            <p:nvPr/>
          </p:nvSpPr>
          <p:spPr>
            <a:xfrm>
              <a:off x="5312605" y="3890928"/>
              <a:ext cx="2282407" cy="1311345"/>
            </a:xfrm>
            <a:custGeom>
              <a:avLst/>
              <a:gdLst/>
              <a:ahLst/>
              <a:cxnLst/>
              <a:rect l="l" t="t" r="r" b="b"/>
              <a:pathLst>
                <a:path w="27413" h="15750" extrusionOk="0">
                  <a:moveTo>
                    <a:pt x="9435" y="0"/>
                  </a:moveTo>
                  <a:lnTo>
                    <a:pt x="1" y="15749"/>
                  </a:lnTo>
                  <a:lnTo>
                    <a:pt x="27412" y="15571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FE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476D5A31-462A-4A6B-8866-89B18228C2FF}"/>
                </a:ext>
              </a:extLst>
            </p:cNvPr>
            <p:cNvGrpSpPr/>
            <p:nvPr userDrawn="1"/>
          </p:nvGrpSpPr>
          <p:grpSpPr>
            <a:xfrm>
              <a:off x="2971071" y="3890928"/>
              <a:ext cx="4868714" cy="1334620"/>
              <a:chOff x="2971071" y="3890928"/>
              <a:chExt cx="4868714" cy="1334620"/>
            </a:xfrm>
          </p:grpSpPr>
          <p:sp>
            <p:nvSpPr>
              <p:cNvPr id="21" name="Google Shape;68;p3">
                <a:extLst>
                  <a:ext uri="{FF2B5EF4-FFF2-40B4-BE49-F238E27FC236}">
                    <a16:creationId xmlns:a16="http://schemas.microsoft.com/office/drawing/2014/main" id="{4A074C87-BFDC-45D6-AD22-6BDFCF6B9A12}"/>
                  </a:ext>
                </a:extLst>
              </p:cNvPr>
              <p:cNvSpPr/>
              <p:nvPr/>
            </p:nvSpPr>
            <p:spPr>
              <a:xfrm>
                <a:off x="2971071" y="3890928"/>
                <a:ext cx="3127079" cy="1311345"/>
              </a:xfrm>
              <a:custGeom>
                <a:avLst/>
                <a:gdLst/>
                <a:ahLst/>
                <a:cxnLst/>
                <a:rect l="l" t="t" r="r" b="b"/>
                <a:pathLst>
                  <a:path w="37558" h="15750" extrusionOk="0">
                    <a:moveTo>
                      <a:pt x="37558" y="0"/>
                    </a:moveTo>
                    <a:lnTo>
                      <a:pt x="1" y="15486"/>
                    </a:lnTo>
                    <a:lnTo>
                      <a:pt x="28124" y="15749"/>
                    </a:lnTo>
                    <a:lnTo>
                      <a:pt x="37558" y="0"/>
                    </a:lnTo>
                    <a:close/>
                  </a:path>
                </a:pathLst>
              </a:custGeom>
              <a:solidFill>
                <a:srgbClr val="FA82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22" name="Google Shape;91;p3">
                <a:extLst>
                  <a:ext uri="{FF2B5EF4-FFF2-40B4-BE49-F238E27FC236}">
                    <a16:creationId xmlns:a16="http://schemas.microsoft.com/office/drawing/2014/main" id="{7228EF70-D100-443C-858A-691E003F013D}"/>
                  </a:ext>
                </a:extLst>
              </p:cNvPr>
              <p:cNvSpPr/>
              <p:nvPr/>
            </p:nvSpPr>
            <p:spPr>
              <a:xfrm>
                <a:off x="3290042" y="4166148"/>
                <a:ext cx="4549743" cy="1059400"/>
              </a:xfrm>
              <a:custGeom>
                <a:avLst/>
                <a:gdLst/>
                <a:ahLst/>
                <a:cxnLst/>
                <a:rect l="l" t="t" r="r" b="b"/>
                <a:pathLst>
                  <a:path w="54645" h="12724" extrusionOk="0">
                    <a:moveTo>
                      <a:pt x="35065" y="0"/>
                    </a:moveTo>
                    <a:lnTo>
                      <a:pt x="29191" y="798"/>
                    </a:lnTo>
                    <a:cubicBezTo>
                      <a:pt x="29191" y="798"/>
                      <a:pt x="0" y="12723"/>
                      <a:pt x="178" y="12723"/>
                    </a:cubicBezTo>
                    <a:lnTo>
                      <a:pt x="54645" y="12723"/>
                    </a:lnTo>
                    <a:cubicBezTo>
                      <a:pt x="54645" y="12723"/>
                      <a:pt x="49212" y="3738"/>
                      <a:pt x="48949" y="3738"/>
                    </a:cubicBezTo>
                    <a:cubicBezTo>
                      <a:pt x="48771" y="3738"/>
                      <a:pt x="43516" y="6586"/>
                      <a:pt x="43253" y="6671"/>
                    </a:cubicBezTo>
                    <a:cubicBezTo>
                      <a:pt x="43250" y="6672"/>
                      <a:pt x="43248" y="6672"/>
                      <a:pt x="43245" y="6672"/>
                    </a:cubicBezTo>
                    <a:cubicBezTo>
                      <a:pt x="42791" y="6672"/>
                      <a:pt x="35065" y="0"/>
                      <a:pt x="35065" y="0"/>
                    </a:cubicBezTo>
                    <a:close/>
                  </a:path>
                </a:pathLst>
              </a:custGeom>
              <a:solidFill>
                <a:srgbClr val="FED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23" name="Google Shape;92;p3">
                <a:extLst>
                  <a:ext uri="{FF2B5EF4-FFF2-40B4-BE49-F238E27FC236}">
                    <a16:creationId xmlns:a16="http://schemas.microsoft.com/office/drawing/2014/main" id="{EBCC8965-D300-48F7-9394-2267DA71623B}"/>
                  </a:ext>
                </a:extLst>
              </p:cNvPr>
              <p:cNvSpPr/>
              <p:nvPr/>
            </p:nvSpPr>
            <p:spPr>
              <a:xfrm>
                <a:off x="6824284" y="4439193"/>
                <a:ext cx="541273" cy="748258"/>
              </a:xfrm>
              <a:custGeom>
                <a:avLst/>
                <a:gdLst/>
                <a:ahLst/>
                <a:cxnLst/>
                <a:rect l="l" t="t" r="r" b="b"/>
                <a:pathLst>
                  <a:path w="6501" h="8987" extrusionOk="0">
                    <a:moveTo>
                      <a:pt x="6501" y="1"/>
                    </a:moveTo>
                    <a:lnTo>
                      <a:pt x="805" y="2934"/>
                    </a:lnTo>
                    <a:lnTo>
                      <a:pt x="0" y="8986"/>
                    </a:lnTo>
                    <a:lnTo>
                      <a:pt x="6501" y="1"/>
                    </a:lnTo>
                    <a:close/>
                  </a:path>
                </a:pathLst>
              </a:custGeom>
              <a:solidFill>
                <a:srgbClr val="FB93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24" name="Google Shape;93;p3">
                <a:extLst>
                  <a:ext uri="{FF2B5EF4-FFF2-40B4-BE49-F238E27FC236}">
                    <a16:creationId xmlns:a16="http://schemas.microsoft.com/office/drawing/2014/main" id="{04F57F58-5BBE-49CE-95D1-37A338FAA7BC}"/>
                  </a:ext>
                </a:extLst>
              </p:cNvPr>
              <p:cNvSpPr/>
              <p:nvPr/>
            </p:nvSpPr>
            <p:spPr>
              <a:xfrm>
                <a:off x="5809417" y="4128054"/>
                <a:ext cx="1014939" cy="1074221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12902" extrusionOk="0">
                    <a:moveTo>
                      <a:pt x="4806" y="0"/>
                    </a:moveTo>
                    <a:lnTo>
                      <a:pt x="0" y="12816"/>
                    </a:lnTo>
                    <a:lnTo>
                      <a:pt x="12189" y="12901"/>
                    </a:lnTo>
                    <a:cubicBezTo>
                      <a:pt x="12189" y="12901"/>
                      <a:pt x="5070" y="264"/>
                      <a:pt x="4806" y="0"/>
                    </a:cubicBezTo>
                    <a:close/>
                  </a:path>
                </a:pathLst>
              </a:custGeom>
              <a:solidFill>
                <a:srgbClr val="FA8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25" name="Google Shape;94;p3">
                <a:extLst>
                  <a:ext uri="{FF2B5EF4-FFF2-40B4-BE49-F238E27FC236}">
                    <a16:creationId xmlns:a16="http://schemas.microsoft.com/office/drawing/2014/main" id="{0EA0D4A1-430C-4898-949B-C22EE8972962}"/>
                  </a:ext>
                </a:extLst>
              </p:cNvPr>
              <p:cNvSpPr/>
              <p:nvPr/>
            </p:nvSpPr>
            <p:spPr>
              <a:xfrm>
                <a:off x="5712752" y="4128048"/>
                <a:ext cx="496896" cy="629612"/>
              </a:xfrm>
              <a:custGeom>
                <a:avLst/>
                <a:gdLst/>
                <a:ahLst/>
                <a:cxnLst/>
                <a:rect l="l" t="t" r="r" b="b"/>
                <a:pathLst>
                  <a:path w="5968" h="7562" extrusionOk="0">
                    <a:moveTo>
                      <a:pt x="5967" y="0"/>
                    </a:moveTo>
                    <a:lnTo>
                      <a:pt x="1" y="890"/>
                    </a:lnTo>
                    <a:lnTo>
                      <a:pt x="3119" y="7561"/>
                    </a:lnTo>
                    <a:lnTo>
                      <a:pt x="5967" y="0"/>
                    </a:lnTo>
                    <a:close/>
                  </a:path>
                </a:pathLst>
              </a:custGeom>
              <a:solidFill>
                <a:srgbClr val="F7B7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26" name="Google Shape;95;p3">
                <a:extLst>
                  <a:ext uri="{FF2B5EF4-FFF2-40B4-BE49-F238E27FC236}">
                    <a16:creationId xmlns:a16="http://schemas.microsoft.com/office/drawing/2014/main" id="{5C02028B-2B83-48AC-A68C-F22BD70412CB}"/>
                  </a:ext>
                </a:extLst>
              </p:cNvPr>
              <p:cNvSpPr/>
              <p:nvPr/>
            </p:nvSpPr>
            <p:spPr>
              <a:xfrm>
                <a:off x="5001457" y="4194407"/>
                <a:ext cx="978139" cy="563254"/>
              </a:xfrm>
              <a:custGeom>
                <a:avLst/>
                <a:gdLst/>
                <a:ahLst/>
                <a:cxnLst/>
                <a:rect l="l" t="t" r="r" b="b"/>
                <a:pathLst>
                  <a:path w="11748" h="6765" extrusionOk="0">
                    <a:moveTo>
                      <a:pt x="8636" y="1"/>
                    </a:moveTo>
                    <a:lnTo>
                      <a:pt x="0" y="3560"/>
                    </a:lnTo>
                    <a:lnTo>
                      <a:pt x="11748" y="6764"/>
                    </a:lnTo>
                    <a:lnTo>
                      <a:pt x="8636" y="1"/>
                    </a:lnTo>
                    <a:close/>
                  </a:path>
                </a:pathLst>
              </a:custGeom>
              <a:solidFill>
                <a:srgbClr val="FEE5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27" name="Google Shape;96;p3">
                <a:extLst>
                  <a:ext uri="{FF2B5EF4-FFF2-40B4-BE49-F238E27FC236}">
                    <a16:creationId xmlns:a16="http://schemas.microsoft.com/office/drawing/2014/main" id="{738B51E1-E1A4-4B3F-B051-C72A12CA4112}"/>
                  </a:ext>
                </a:extLst>
              </p:cNvPr>
              <p:cNvSpPr/>
              <p:nvPr/>
            </p:nvSpPr>
            <p:spPr>
              <a:xfrm>
                <a:off x="5001457" y="4490820"/>
                <a:ext cx="978139" cy="711457"/>
              </a:xfrm>
              <a:custGeom>
                <a:avLst/>
                <a:gdLst/>
                <a:ahLst/>
                <a:cxnLst/>
                <a:rect l="l" t="t" r="r" b="b"/>
                <a:pathLst>
                  <a:path w="11748" h="8545" extrusionOk="0">
                    <a:moveTo>
                      <a:pt x="0" y="0"/>
                    </a:moveTo>
                    <a:lnTo>
                      <a:pt x="9882" y="8544"/>
                    </a:lnTo>
                    <a:lnTo>
                      <a:pt x="11748" y="32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8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28" name="Google Shape;97;p3">
                <a:extLst>
                  <a:ext uri="{FF2B5EF4-FFF2-40B4-BE49-F238E27FC236}">
                    <a16:creationId xmlns:a16="http://schemas.microsoft.com/office/drawing/2014/main" id="{2621736D-45AD-4417-A267-EA7FF8A3E0F2}"/>
                  </a:ext>
                </a:extLst>
              </p:cNvPr>
              <p:cNvSpPr/>
              <p:nvPr/>
            </p:nvSpPr>
            <p:spPr>
              <a:xfrm>
                <a:off x="4571669" y="4490820"/>
                <a:ext cx="1237827" cy="711457"/>
              </a:xfrm>
              <a:custGeom>
                <a:avLst/>
                <a:gdLst/>
                <a:ahLst/>
                <a:cxnLst/>
                <a:rect l="l" t="t" r="r" b="b"/>
                <a:pathLst>
                  <a:path w="14867" h="8545" extrusionOk="0">
                    <a:moveTo>
                      <a:pt x="5162" y="0"/>
                    </a:moveTo>
                    <a:lnTo>
                      <a:pt x="0" y="8544"/>
                    </a:lnTo>
                    <a:lnTo>
                      <a:pt x="14866" y="8459"/>
                    </a:lnTo>
                    <a:lnTo>
                      <a:pt x="5162" y="0"/>
                    </a:lnTo>
                    <a:close/>
                  </a:path>
                </a:pathLst>
              </a:custGeom>
              <a:solidFill>
                <a:srgbClr val="FEE5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29" name="Google Shape;98;p3">
                <a:extLst>
                  <a:ext uri="{FF2B5EF4-FFF2-40B4-BE49-F238E27FC236}">
                    <a16:creationId xmlns:a16="http://schemas.microsoft.com/office/drawing/2014/main" id="{B7D68966-87F6-479D-A8F2-8F7B666463E9}"/>
                  </a:ext>
                </a:extLst>
              </p:cNvPr>
              <p:cNvSpPr/>
              <p:nvPr/>
            </p:nvSpPr>
            <p:spPr>
              <a:xfrm>
                <a:off x="3008453" y="4366550"/>
                <a:ext cx="2129247" cy="835722"/>
              </a:xfrm>
              <a:custGeom>
                <a:avLst/>
                <a:gdLst/>
                <a:ahLst/>
                <a:cxnLst/>
                <a:rect l="l" t="t" r="r" b="b"/>
                <a:pathLst>
                  <a:path w="20378" h="8545" extrusionOk="0">
                    <a:moveTo>
                      <a:pt x="20377" y="0"/>
                    </a:moveTo>
                    <a:lnTo>
                      <a:pt x="0" y="8459"/>
                    </a:lnTo>
                    <a:lnTo>
                      <a:pt x="15215" y="8544"/>
                    </a:lnTo>
                    <a:lnTo>
                      <a:pt x="20377" y="0"/>
                    </a:lnTo>
                    <a:close/>
                  </a:path>
                </a:pathLst>
              </a:custGeom>
              <a:solidFill>
                <a:srgbClr val="FA82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</p:grp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78CAF590-0089-4FF4-BC14-090F1C903BDB}"/>
              </a:ext>
            </a:extLst>
          </p:cNvPr>
          <p:cNvGrpSpPr/>
          <p:nvPr/>
        </p:nvGrpSpPr>
        <p:grpSpPr>
          <a:xfrm flipH="1" flipV="1">
            <a:off x="-919133" y="-921911"/>
            <a:ext cx="3719314" cy="3452271"/>
            <a:chOff x="4623795" y="-666203"/>
            <a:chExt cx="2889968" cy="2682471"/>
          </a:xfrm>
        </p:grpSpPr>
        <p:sp>
          <p:nvSpPr>
            <p:cNvPr id="31" name="Google Shape;61;p3">
              <a:extLst>
                <a:ext uri="{FF2B5EF4-FFF2-40B4-BE49-F238E27FC236}">
                  <a16:creationId xmlns:a16="http://schemas.microsoft.com/office/drawing/2014/main" id="{39F4E2E2-C37F-476B-9AC9-186AC5C124C1}"/>
                </a:ext>
              </a:extLst>
            </p:cNvPr>
            <p:cNvSpPr/>
            <p:nvPr/>
          </p:nvSpPr>
          <p:spPr>
            <a:xfrm>
              <a:off x="6520719" y="655448"/>
              <a:ext cx="993043" cy="548350"/>
            </a:xfrm>
            <a:custGeom>
              <a:avLst/>
              <a:gdLst/>
              <a:ahLst/>
              <a:cxnLst/>
              <a:rect l="l" t="t" r="r" b="b"/>
              <a:pathLst>
                <a:path w="11927" h="6586" extrusionOk="0">
                  <a:moveTo>
                    <a:pt x="3204" y="0"/>
                  </a:moveTo>
                  <a:lnTo>
                    <a:pt x="0" y="6586"/>
                  </a:lnTo>
                  <a:lnTo>
                    <a:pt x="0" y="6586"/>
                  </a:lnTo>
                  <a:lnTo>
                    <a:pt x="11926" y="6315"/>
                  </a:lnTo>
                  <a:lnTo>
                    <a:pt x="3204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32" name="Google Shape;79;p3">
              <a:extLst>
                <a:ext uri="{FF2B5EF4-FFF2-40B4-BE49-F238E27FC236}">
                  <a16:creationId xmlns:a16="http://schemas.microsoft.com/office/drawing/2014/main" id="{16886DFC-1BBF-452F-9D5C-CCA3E510AEDA}"/>
                </a:ext>
              </a:extLst>
            </p:cNvPr>
            <p:cNvSpPr/>
            <p:nvPr userDrawn="1"/>
          </p:nvSpPr>
          <p:spPr>
            <a:xfrm>
              <a:off x="4623795" y="-666203"/>
              <a:ext cx="2889955" cy="2682471"/>
            </a:xfrm>
            <a:custGeom>
              <a:avLst/>
              <a:gdLst/>
              <a:ahLst/>
              <a:cxnLst/>
              <a:rect l="l" t="t" r="r" b="b"/>
              <a:pathLst>
                <a:path w="34710" h="32218" extrusionOk="0">
                  <a:moveTo>
                    <a:pt x="34709" y="1"/>
                  </a:moveTo>
                  <a:lnTo>
                    <a:pt x="23937" y="6586"/>
                  </a:lnTo>
                  <a:lnTo>
                    <a:pt x="18156" y="17444"/>
                  </a:lnTo>
                  <a:lnTo>
                    <a:pt x="8722" y="18242"/>
                  </a:lnTo>
                  <a:lnTo>
                    <a:pt x="0" y="32218"/>
                  </a:lnTo>
                  <a:lnTo>
                    <a:pt x="0" y="32218"/>
                  </a:lnTo>
                  <a:lnTo>
                    <a:pt x="34709" y="32125"/>
                  </a:lnTo>
                  <a:lnTo>
                    <a:pt x="34709" y="1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 dirty="0"/>
            </a:p>
          </p:txBody>
        </p:sp>
        <p:sp>
          <p:nvSpPr>
            <p:cNvPr id="33" name="Google Shape;80;p3">
              <a:extLst>
                <a:ext uri="{FF2B5EF4-FFF2-40B4-BE49-F238E27FC236}">
                  <a16:creationId xmlns:a16="http://schemas.microsoft.com/office/drawing/2014/main" id="{A6F2DB66-7057-4385-BC32-AE7602954052}"/>
                </a:ext>
              </a:extLst>
            </p:cNvPr>
            <p:cNvSpPr/>
            <p:nvPr/>
          </p:nvSpPr>
          <p:spPr>
            <a:xfrm>
              <a:off x="6616719" y="-663565"/>
              <a:ext cx="897043" cy="889300"/>
            </a:xfrm>
            <a:custGeom>
              <a:avLst/>
              <a:gdLst/>
              <a:ahLst/>
              <a:cxnLst/>
              <a:rect l="l" t="t" r="r" b="b"/>
              <a:pathLst>
                <a:path w="10774" h="10681" extrusionOk="0">
                  <a:moveTo>
                    <a:pt x="10773" y="1"/>
                  </a:moveTo>
                  <a:lnTo>
                    <a:pt x="1" y="6586"/>
                  </a:lnTo>
                  <a:lnTo>
                    <a:pt x="10773" y="10680"/>
                  </a:lnTo>
                  <a:lnTo>
                    <a:pt x="10773" y="1"/>
                  </a:lnTo>
                  <a:close/>
                </a:path>
              </a:pathLst>
            </a:custGeom>
            <a:solidFill>
              <a:srgbClr val="098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0E2047A0-BE52-450B-9D3A-22FEA36A3F67}"/>
                </a:ext>
              </a:extLst>
            </p:cNvPr>
            <p:cNvSpPr/>
            <p:nvPr/>
          </p:nvSpPr>
          <p:spPr>
            <a:xfrm>
              <a:off x="6616719" y="-115211"/>
              <a:ext cx="897043" cy="770738"/>
            </a:xfrm>
            <a:custGeom>
              <a:avLst/>
              <a:gdLst/>
              <a:ahLst/>
              <a:cxnLst/>
              <a:rect l="l" t="t" r="r" b="b"/>
              <a:pathLst>
                <a:path w="10774" h="9257" extrusionOk="0">
                  <a:moveTo>
                    <a:pt x="1" y="0"/>
                  </a:moveTo>
                  <a:lnTo>
                    <a:pt x="2051" y="9256"/>
                  </a:lnTo>
                  <a:lnTo>
                    <a:pt x="10773" y="40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 dirty="0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B4F140CB-E594-4F31-B247-37D582790F6C}"/>
                </a:ext>
              </a:extLst>
            </p:cNvPr>
            <p:cNvSpPr/>
            <p:nvPr/>
          </p:nvSpPr>
          <p:spPr>
            <a:xfrm>
              <a:off x="6787486" y="225657"/>
              <a:ext cx="726277" cy="955658"/>
            </a:xfrm>
            <a:custGeom>
              <a:avLst/>
              <a:gdLst/>
              <a:ahLst/>
              <a:cxnLst/>
              <a:rect l="l" t="t" r="r" b="b"/>
              <a:pathLst>
                <a:path w="8723" h="11478" extrusionOk="0">
                  <a:moveTo>
                    <a:pt x="8722" y="0"/>
                  </a:moveTo>
                  <a:lnTo>
                    <a:pt x="0" y="5162"/>
                  </a:lnTo>
                  <a:lnTo>
                    <a:pt x="8722" y="11477"/>
                  </a:lnTo>
                  <a:lnTo>
                    <a:pt x="8722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38C590B7-EAC9-4F17-81D0-7F406D275383}"/>
                </a:ext>
              </a:extLst>
            </p:cNvPr>
            <p:cNvSpPr/>
            <p:nvPr/>
          </p:nvSpPr>
          <p:spPr>
            <a:xfrm>
              <a:off x="6135389" y="-115211"/>
              <a:ext cx="652176" cy="904120"/>
            </a:xfrm>
            <a:custGeom>
              <a:avLst/>
              <a:gdLst/>
              <a:ahLst/>
              <a:cxnLst/>
              <a:rect l="l" t="t" r="r" b="b"/>
              <a:pathLst>
                <a:path w="7833" h="10859" extrusionOk="0">
                  <a:moveTo>
                    <a:pt x="5782" y="0"/>
                  </a:moveTo>
                  <a:lnTo>
                    <a:pt x="1" y="10858"/>
                  </a:lnTo>
                  <a:lnTo>
                    <a:pt x="1" y="10858"/>
                  </a:lnTo>
                  <a:lnTo>
                    <a:pt x="7832" y="925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45A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F47D40EE-A7E7-4555-969E-FE19D394EE48}"/>
                </a:ext>
              </a:extLst>
            </p:cNvPr>
            <p:cNvSpPr/>
            <p:nvPr/>
          </p:nvSpPr>
          <p:spPr>
            <a:xfrm>
              <a:off x="6520719" y="1181238"/>
              <a:ext cx="993043" cy="548434"/>
            </a:xfrm>
            <a:custGeom>
              <a:avLst/>
              <a:gdLst/>
              <a:ahLst/>
              <a:cxnLst/>
              <a:rect l="l" t="t" r="r" b="b"/>
              <a:pathLst>
                <a:path w="11927" h="6587" extrusionOk="0">
                  <a:moveTo>
                    <a:pt x="11926" y="0"/>
                  </a:moveTo>
                  <a:lnTo>
                    <a:pt x="0" y="271"/>
                  </a:lnTo>
                  <a:lnTo>
                    <a:pt x="7562" y="6586"/>
                  </a:lnTo>
                  <a:lnTo>
                    <a:pt x="11926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65001A61-9CBD-4F81-984F-CBAD168BA496}"/>
                </a:ext>
              </a:extLst>
            </p:cNvPr>
            <p:cNvSpPr/>
            <p:nvPr userDrawn="1"/>
          </p:nvSpPr>
          <p:spPr>
            <a:xfrm>
              <a:off x="5675961" y="788831"/>
              <a:ext cx="844839" cy="414968"/>
            </a:xfrm>
            <a:custGeom>
              <a:avLst/>
              <a:gdLst/>
              <a:ahLst/>
              <a:cxnLst/>
              <a:rect l="l" t="t" r="r" b="b"/>
              <a:pathLst>
                <a:path w="10147" h="4984" extrusionOk="0">
                  <a:moveTo>
                    <a:pt x="5519" y="0"/>
                  </a:moveTo>
                  <a:lnTo>
                    <a:pt x="1" y="3382"/>
                  </a:lnTo>
                  <a:lnTo>
                    <a:pt x="10146" y="4984"/>
                  </a:lnTo>
                  <a:lnTo>
                    <a:pt x="5519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4EA7965A-CD13-429E-83D2-3F9B034189EF}"/>
                </a:ext>
              </a:extLst>
            </p:cNvPr>
            <p:cNvSpPr/>
            <p:nvPr userDrawn="1"/>
          </p:nvSpPr>
          <p:spPr>
            <a:xfrm>
              <a:off x="5349912" y="788837"/>
              <a:ext cx="785559" cy="281669"/>
            </a:xfrm>
            <a:custGeom>
              <a:avLst/>
              <a:gdLst/>
              <a:ahLst/>
              <a:cxnLst/>
              <a:rect l="l" t="t" r="r" b="b"/>
              <a:pathLst>
                <a:path w="9435" h="3383" extrusionOk="0">
                  <a:moveTo>
                    <a:pt x="9435" y="0"/>
                  </a:moveTo>
                  <a:lnTo>
                    <a:pt x="1" y="798"/>
                  </a:lnTo>
                  <a:lnTo>
                    <a:pt x="3917" y="3382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40" name="Google Shape;87;p3">
              <a:extLst>
                <a:ext uri="{FF2B5EF4-FFF2-40B4-BE49-F238E27FC236}">
                  <a16:creationId xmlns:a16="http://schemas.microsoft.com/office/drawing/2014/main" id="{ECBFE9F4-EB7A-46F7-B40D-57035D200047}"/>
                </a:ext>
              </a:extLst>
            </p:cNvPr>
            <p:cNvSpPr/>
            <p:nvPr userDrawn="1"/>
          </p:nvSpPr>
          <p:spPr>
            <a:xfrm>
              <a:off x="4897641" y="855196"/>
              <a:ext cx="778399" cy="726277"/>
            </a:xfrm>
            <a:custGeom>
              <a:avLst/>
              <a:gdLst/>
              <a:ahLst/>
              <a:cxnLst/>
              <a:rect l="l" t="t" r="r" b="b"/>
              <a:pathLst>
                <a:path w="9349" h="8723" extrusionOk="0">
                  <a:moveTo>
                    <a:pt x="5433" y="1"/>
                  </a:moveTo>
                  <a:lnTo>
                    <a:pt x="2" y="8720"/>
                  </a:lnTo>
                  <a:lnTo>
                    <a:pt x="2" y="8720"/>
                  </a:lnTo>
                  <a:cubicBezTo>
                    <a:pt x="153" y="8506"/>
                    <a:pt x="9349" y="2585"/>
                    <a:pt x="9349" y="2585"/>
                  </a:cubicBezTo>
                  <a:lnTo>
                    <a:pt x="5433" y="1"/>
                  </a:lnTo>
                  <a:close/>
                  <a:moveTo>
                    <a:pt x="2" y="8720"/>
                  </a:moveTo>
                  <a:lnTo>
                    <a:pt x="2" y="8720"/>
                  </a:lnTo>
                  <a:cubicBezTo>
                    <a:pt x="1" y="8721"/>
                    <a:pt x="1" y="8722"/>
                    <a:pt x="0" y="8722"/>
                  </a:cubicBezTo>
                  <a:lnTo>
                    <a:pt x="2" y="872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41" name="Google Shape;88;p3">
              <a:extLst>
                <a:ext uri="{FF2B5EF4-FFF2-40B4-BE49-F238E27FC236}">
                  <a16:creationId xmlns:a16="http://schemas.microsoft.com/office/drawing/2014/main" id="{99ED695D-E117-4B21-B86F-8C6E1BC8BD9E}"/>
                </a:ext>
              </a:extLst>
            </p:cNvPr>
            <p:cNvSpPr/>
            <p:nvPr userDrawn="1"/>
          </p:nvSpPr>
          <p:spPr>
            <a:xfrm>
              <a:off x="5675961" y="1070418"/>
              <a:ext cx="844839" cy="540690"/>
            </a:xfrm>
            <a:custGeom>
              <a:avLst/>
              <a:gdLst/>
              <a:ahLst/>
              <a:cxnLst/>
              <a:rect l="l" t="t" r="r" b="b"/>
              <a:pathLst>
                <a:path w="10147" h="6494" extrusionOk="0">
                  <a:moveTo>
                    <a:pt x="10141" y="1601"/>
                  </a:moveTo>
                  <a:lnTo>
                    <a:pt x="10146" y="1602"/>
                  </a:lnTo>
                  <a:cubicBezTo>
                    <a:pt x="10145" y="1602"/>
                    <a:pt x="10143" y="1601"/>
                    <a:pt x="10141" y="1601"/>
                  </a:cubicBezTo>
                  <a:close/>
                  <a:moveTo>
                    <a:pt x="1" y="0"/>
                  </a:moveTo>
                  <a:lnTo>
                    <a:pt x="2934" y="6493"/>
                  </a:lnTo>
                  <a:cubicBezTo>
                    <a:pt x="2934" y="6493"/>
                    <a:pt x="9574" y="1601"/>
                    <a:pt x="10132" y="1601"/>
                  </a:cubicBezTo>
                  <a:cubicBezTo>
                    <a:pt x="10136" y="1601"/>
                    <a:pt x="10139" y="1601"/>
                    <a:pt x="10141" y="1601"/>
                  </a:cubicBezTo>
                  <a:lnTo>
                    <a:pt x="10141" y="1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42" name="Google Shape;89;p3">
              <a:extLst>
                <a:ext uri="{FF2B5EF4-FFF2-40B4-BE49-F238E27FC236}">
                  <a16:creationId xmlns:a16="http://schemas.microsoft.com/office/drawing/2014/main" id="{53CC2A19-4C9B-4EB5-BA2E-54C8FDFD9645}"/>
                </a:ext>
              </a:extLst>
            </p:cNvPr>
            <p:cNvSpPr/>
            <p:nvPr/>
          </p:nvSpPr>
          <p:spPr>
            <a:xfrm>
              <a:off x="4623795" y="1566573"/>
              <a:ext cx="1230083" cy="429871"/>
            </a:xfrm>
            <a:custGeom>
              <a:avLst/>
              <a:gdLst/>
              <a:ahLst/>
              <a:cxnLst/>
              <a:rect l="l" t="t" r="r" b="b"/>
              <a:pathLst>
                <a:path w="14774" h="5163" extrusionOk="0">
                  <a:moveTo>
                    <a:pt x="3289" y="0"/>
                  </a:moveTo>
                  <a:lnTo>
                    <a:pt x="0" y="5162"/>
                  </a:lnTo>
                  <a:lnTo>
                    <a:pt x="14774" y="534"/>
                  </a:lnTo>
                  <a:lnTo>
                    <a:pt x="3289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43" name="Google Shape;90;p3">
              <a:extLst>
                <a:ext uri="{FF2B5EF4-FFF2-40B4-BE49-F238E27FC236}">
                  <a16:creationId xmlns:a16="http://schemas.microsoft.com/office/drawing/2014/main" id="{2E2A3BA8-B62E-42BC-A025-CA82CD06D916}"/>
                </a:ext>
              </a:extLst>
            </p:cNvPr>
            <p:cNvSpPr/>
            <p:nvPr userDrawn="1"/>
          </p:nvSpPr>
          <p:spPr>
            <a:xfrm>
              <a:off x="5920243" y="1596214"/>
              <a:ext cx="1200443" cy="400231"/>
            </a:xfrm>
            <a:custGeom>
              <a:avLst/>
              <a:gdLst/>
              <a:ahLst/>
              <a:cxnLst/>
              <a:rect l="l" t="t" r="r" b="b"/>
              <a:pathLst>
                <a:path w="14418" h="4807" extrusionOk="0">
                  <a:moveTo>
                    <a:pt x="0" y="0"/>
                  </a:moveTo>
                  <a:lnTo>
                    <a:pt x="5518" y="4806"/>
                  </a:lnTo>
                  <a:lnTo>
                    <a:pt x="14418" y="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</p:grp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9798570-E2F0-40AF-854D-4902DA062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56595" y="2047853"/>
            <a:ext cx="2135315" cy="3741699"/>
          </a:xfrm>
          <a:prstGeom prst="rect">
            <a:avLst/>
          </a:prstGeom>
        </p:spPr>
      </p:pic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8A149B20-D29F-4A95-8703-9908387E5F4C}"/>
              </a:ext>
            </a:extLst>
          </p:cNvPr>
          <p:cNvSpPr/>
          <p:nvPr/>
        </p:nvSpPr>
        <p:spPr>
          <a:xfrm>
            <a:off x="2707442" y="2004126"/>
            <a:ext cx="59837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/>
              <a:t>O‘zining</a:t>
            </a:r>
            <a:r>
              <a:rPr lang="en-US" sz="2400" dirty="0"/>
              <a:t> “</a:t>
            </a:r>
            <a:r>
              <a:rPr lang="en-US" sz="2400" dirty="0" err="1"/>
              <a:t>Foydalanuvchi</a:t>
            </a:r>
            <a:r>
              <a:rPr lang="en-US" sz="2400" dirty="0"/>
              <a:t> </a:t>
            </a:r>
            <a:r>
              <a:rPr lang="en-US" sz="2400" dirty="0" err="1"/>
              <a:t>kelishuvi”ga</a:t>
            </a:r>
            <a:r>
              <a:rPr lang="en-US" sz="2400" dirty="0"/>
              <a:t> </a:t>
            </a:r>
            <a:r>
              <a:rPr lang="en-US" sz="2400" dirty="0" err="1"/>
              <a:t>asosan</a:t>
            </a:r>
            <a:r>
              <a:rPr lang="ru-RU" sz="2400" dirty="0"/>
              <a:t> </a:t>
            </a:r>
            <a:r>
              <a:rPr lang="ru-RU" sz="24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  <a:r>
              <a:rPr lang="ru-RU" sz="2400" dirty="0"/>
              <a:t> </a:t>
            </a:r>
            <a:r>
              <a:rPr lang="en-US" sz="2400" dirty="0" err="1"/>
              <a:t>foydalanuvchining</a:t>
            </a:r>
            <a:r>
              <a:rPr lang="en-US" sz="2400" dirty="0"/>
              <a:t> </a:t>
            </a:r>
            <a:r>
              <a:rPr lang="en-US" sz="2400" dirty="0" err="1"/>
              <a:t>akkaunti</a:t>
            </a:r>
            <a:r>
              <a:rPr lang="en-US" sz="2400" dirty="0"/>
              <a:t> </a:t>
            </a:r>
            <a:r>
              <a:rPr lang="en-US" sz="2400" dirty="0" err="1"/>
              <a:t>tarmoqdan</a:t>
            </a:r>
            <a:r>
              <a:rPr lang="en-US" sz="2400" dirty="0"/>
              <a:t> </a:t>
            </a:r>
            <a:r>
              <a:rPr lang="en-US" sz="2400" dirty="0" err="1"/>
              <a:t>o‘chirilgandan</a:t>
            </a:r>
            <a:r>
              <a:rPr lang="en-US" sz="2400" dirty="0"/>
              <a:t> </a:t>
            </a:r>
            <a:r>
              <a:rPr lang="en-US" sz="2400" dirty="0" err="1"/>
              <a:t>keyin</a:t>
            </a:r>
            <a:r>
              <a:rPr lang="en-US" sz="2400" dirty="0"/>
              <a:t> ham </a:t>
            </a:r>
            <a:r>
              <a:rPr lang="en-US" sz="2400" dirty="0" err="1"/>
              <a:t>uning</a:t>
            </a:r>
            <a:r>
              <a:rPr lang="en-US" sz="2400" dirty="0"/>
              <a:t> </a:t>
            </a:r>
            <a:r>
              <a:rPr lang="en-US" sz="2400" dirty="0" err="1"/>
              <a:t>ma’lumotlari</a:t>
            </a:r>
            <a:r>
              <a:rPr lang="en-US" sz="2400" dirty="0"/>
              <a:t> </a:t>
            </a:r>
            <a:r>
              <a:rPr lang="en-US" sz="2400" dirty="0" err="1"/>
              <a:t>bilan</a:t>
            </a:r>
            <a:r>
              <a:rPr lang="en-US" sz="2400" dirty="0"/>
              <a:t> </a:t>
            </a:r>
            <a:r>
              <a:rPr lang="en-US" sz="2400" dirty="0" err="1"/>
              <a:t>erkin</a:t>
            </a:r>
            <a:r>
              <a:rPr lang="en-US" sz="2400" dirty="0"/>
              <a:t> </a:t>
            </a:r>
            <a:r>
              <a:rPr lang="en-US" sz="2400" dirty="0" err="1"/>
              <a:t>ishlash</a:t>
            </a:r>
            <a:r>
              <a:rPr lang="en-US" sz="2400" dirty="0"/>
              <a:t> </a:t>
            </a:r>
            <a:r>
              <a:rPr lang="en-US" sz="2400" dirty="0" err="1"/>
              <a:t>imkoniyatini</a:t>
            </a:r>
            <a:r>
              <a:rPr lang="en-US" sz="2400" dirty="0"/>
              <a:t> </a:t>
            </a:r>
            <a:r>
              <a:rPr lang="en-US" sz="2400" dirty="0" err="1"/>
              <a:t>o‘zida</a:t>
            </a:r>
            <a:r>
              <a:rPr lang="en-US" sz="2400" dirty="0"/>
              <a:t> </a:t>
            </a:r>
            <a:r>
              <a:rPr lang="en-US" sz="2400" dirty="0" err="1"/>
              <a:t>qoldiradi</a:t>
            </a:r>
            <a:r>
              <a:rPr lang="en-US" sz="2400" dirty="0"/>
              <a:t>.</a:t>
            </a:r>
            <a:endParaRPr lang="ru-RU" sz="2400" dirty="0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B44EDDD1-0391-4D85-9181-DB65D8A920A1}"/>
              </a:ext>
            </a:extLst>
          </p:cNvPr>
          <p:cNvSpPr/>
          <p:nvPr/>
        </p:nvSpPr>
        <p:spPr>
          <a:xfrm>
            <a:off x="3414722" y="157883"/>
            <a:ext cx="527643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400" b="1" dirty="0">
                <a:solidFill>
                  <a:srgbClr val="FF0000"/>
                </a:solidFill>
                <a:latin typeface="inherit"/>
                <a:ea typeface="Tahoma" panose="020B0604030504040204" pitchFamily="34" charset="0"/>
                <a:cs typeface="Tahoma" panose="020B0604030504040204" pitchFamily="34" charset="0"/>
              </a:rPr>
              <a:t>ESDA </a:t>
            </a:r>
            <a:br>
              <a:rPr lang="en-US" sz="4400" b="1" dirty="0">
                <a:solidFill>
                  <a:srgbClr val="FF0000"/>
                </a:solidFill>
                <a:latin typeface="inheri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400" b="1" dirty="0">
                <a:solidFill>
                  <a:srgbClr val="FF0000"/>
                </a:solidFill>
                <a:latin typeface="inherit"/>
                <a:ea typeface="Tahoma" panose="020B0604030504040204" pitchFamily="34" charset="0"/>
                <a:cs typeface="Tahoma" panose="020B0604030504040204" pitchFamily="34" charset="0"/>
              </a:rPr>
              <a:t>SAQLANG!</a:t>
            </a:r>
            <a:endParaRPr lang="ru-RU" sz="44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63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59;p7">
            <a:extLst>
              <a:ext uri="{FF2B5EF4-FFF2-40B4-BE49-F238E27FC236}">
                <a16:creationId xmlns:a16="http://schemas.microsoft.com/office/drawing/2014/main" id="{951C28D0-0A84-4703-9F2C-8A80CF46761D}"/>
              </a:ext>
            </a:extLst>
          </p:cNvPr>
          <p:cNvGrpSpPr/>
          <p:nvPr/>
        </p:nvGrpSpPr>
        <p:grpSpPr>
          <a:xfrm>
            <a:off x="3" y="5655938"/>
            <a:ext cx="9256859" cy="1472729"/>
            <a:chOff x="791125" y="1357350"/>
            <a:chExt cx="2750025" cy="464950"/>
          </a:xfrm>
        </p:grpSpPr>
        <p:sp>
          <p:nvSpPr>
            <p:cNvPr id="6" name="Google Shape;160;p7">
              <a:extLst>
                <a:ext uri="{FF2B5EF4-FFF2-40B4-BE49-F238E27FC236}">
                  <a16:creationId xmlns:a16="http://schemas.microsoft.com/office/drawing/2014/main" id="{A726FE70-7297-4FA2-BADF-DD3251518BA8}"/>
                </a:ext>
              </a:extLst>
            </p:cNvPr>
            <p:cNvSpPr/>
            <p:nvPr/>
          </p:nvSpPr>
          <p:spPr>
            <a:xfrm>
              <a:off x="791125" y="1450800"/>
              <a:ext cx="369350" cy="360450"/>
            </a:xfrm>
            <a:custGeom>
              <a:avLst/>
              <a:gdLst/>
              <a:ahLst/>
              <a:cxnLst/>
              <a:rect l="l" t="t" r="r" b="b"/>
              <a:pathLst>
                <a:path w="14774" h="14418" extrusionOk="0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161;p7">
              <a:extLst>
                <a:ext uri="{FF2B5EF4-FFF2-40B4-BE49-F238E27FC236}">
                  <a16:creationId xmlns:a16="http://schemas.microsoft.com/office/drawing/2014/main" id="{79092067-3E6E-4936-8394-601A96E8FDBC}"/>
                </a:ext>
              </a:extLst>
            </p:cNvPr>
            <p:cNvSpPr/>
            <p:nvPr/>
          </p:nvSpPr>
          <p:spPr>
            <a:xfrm>
              <a:off x="2308525" y="1499750"/>
              <a:ext cx="1232625" cy="322550"/>
            </a:xfrm>
            <a:custGeom>
              <a:avLst/>
              <a:gdLst/>
              <a:ahLst/>
              <a:cxnLst/>
              <a:rect l="l" t="t" r="r" b="b"/>
              <a:pathLst>
                <a:path w="49305" h="12902" extrusionOk="0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62;p7">
              <a:extLst>
                <a:ext uri="{FF2B5EF4-FFF2-40B4-BE49-F238E27FC236}">
                  <a16:creationId xmlns:a16="http://schemas.microsoft.com/office/drawing/2014/main" id="{319BA8FC-011C-4785-A8E9-2A06E9561E14}"/>
                </a:ext>
              </a:extLst>
            </p:cNvPr>
            <p:cNvSpPr/>
            <p:nvPr/>
          </p:nvSpPr>
          <p:spPr>
            <a:xfrm>
              <a:off x="3247425" y="1504200"/>
              <a:ext cx="293725" cy="233550"/>
            </a:xfrm>
            <a:custGeom>
              <a:avLst/>
              <a:gdLst/>
              <a:ahLst/>
              <a:cxnLst/>
              <a:rect l="l" t="t" r="r" b="b"/>
              <a:pathLst>
                <a:path w="11749" h="9342" extrusionOk="0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63;p7">
              <a:extLst>
                <a:ext uri="{FF2B5EF4-FFF2-40B4-BE49-F238E27FC236}">
                  <a16:creationId xmlns:a16="http://schemas.microsoft.com/office/drawing/2014/main" id="{7DAF57EA-C274-4F64-BD55-3055345D4FE1}"/>
                </a:ext>
              </a:extLst>
            </p:cNvPr>
            <p:cNvSpPr/>
            <p:nvPr/>
          </p:nvSpPr>
          <p:spPr>
            <a:xfrm>
              <a:off x="2539900" y="1499750"/>
              <a:ext cx="175900" cy="315950"/>
            </a:xfrm>
            <a:custGeom>
              <a:avLst/>
              <a:gdLst/>
              <a:ahLst/>
              <a:cxnLst/>
              <a:rect l="l" t="t" r="r" b="b"/>
              <a:pathLst>
                <a:path w="7036" h="12638" extrusionOk="0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64;p7">
              <a:extLst>
                <a:ext uri="{FF2B5EF4-FFF2-40B4-BE49-F238E27FC236}">
                  <a16:creationId xmlns:a16="http://schemas.microsoft.com/office/drawing/2014/main" id="{C27E39DE-1A26-47BE-A319-A94A2E60DE2E}"/>
                </a:ext>
              </a:extLst>
            </p:cNvPr>
            <p:cNvSpPr/>
            <p:nvPr/>
          </p:nvSpPr>
          <p:spPr>
            <a:xfrm>
              <a:off x="2715775" y="1581975"/>
              <a:ext cx="300300" cy="235875"/>
            </a:xfrm>
            <a:custGeom>
              <a:avLst/>
              <a:gdLst/>
              <a:ahLst/>
              <a:cxnLst/>
              <a:rect l="l" t="t" r="r" b="b"/>
              <a:pathLst>
                <a:path w="12012" h="9435" extrusionOk="0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65;p7">
              <a:extLst>
                <a:ext uri="{FF2B5EF4-FFF2-40B4-BE49-F238E27FC236}">
                  <a16:creationId xmlns:a16="http://schemas.microsoft.com/office/drawing/2014/main" id="{500090A7-1908-4982-BD7C-09441A6F2CBF}"/>
                </a:ext>
              </a:extLst>
            </p:cNvPr>
            <p:cNvSpPr/>
            <p:nvPr/>
          </p:nvSpPr>
          <p:spPr>
            <a:xfrm>
              <a:off x="2907100" y="1691075"/>
              <a:ext cx="440575" cy="126775"/>
            </a:xfrm>
            <a:custGeom>
              <a:avLst/>
              <a:gdLst/>
              <a:ahLst/>
              <a:cxnLst/>
              <a:rect l="l" t="t" r="r" b="b"/>
              <a:pathLst>
                <a:path w="17623" h="5071" extrusionOk="0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66;p7">
              <a:extLst>
                <a:ext uri="{FF2B5EF4-FFF2-40B4-BE49-F238E27FC236}">
                  <a16:creationId xmlns:a16="http://schemas.microsoft.com/office/drawing/2014/main" id="{C1E0CA60-859D-4169-A016-04DFB9B84B44}"/>
                </a:ext>
              </a:extLst>
            </p:cNvPr>
            <p:cNvSpPr/>
            <p:nvPr/>
          </p:nvSpPr>
          <p:spPr>
            <a:xfrm>
              <a:off x="791125" y="1357350"/>
              <a:ext cx="2044825" cy="460500"/>
            </a:xfrm>
            <a:custGeom>
              <a:avLst/>
              <a:gdLst/>
              <a:ahLst/>
              <a:cxnLst/>
              <a:rect l="l" t="t" r="r" b="b"/>
              <a:pathLst>
                <a:path w="81793" h="18420" extrusionOk="0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67;p7">
              <a:extLst>
                <a:ext uri="{FF2B5EF4-FFF2-40B4-BE49-F238E27FC236}">
                  <a16:creationId xmlns:a16="http://schemas.microsoft.com/office/drawing/2014/main" id="{0DCE79FE-5C1D-4D4B-9312-6AF036F2A9DE}"/>
                </a:ext>
              </a:extLst>
            </p:cNvPr>
            <p:cNvSpPr/>
            <p:nvPr/>
          </p:nvSpPr>
          <p:spPr>
            <a:xfrm>
              <a:off x="1022500" y="1459700"/>
              <a:ext cx="378275" cy="358150"/>
            </a:xfrm>
            <a:custGeom>
              <a:avLst/>
              <a:gdLst/>
              <a:ahLst/>
              <a:cxnLst/>
              <a:rect l="l" t="t" r="r" b="b"/>
              <a:pathLst>
                <a:path w="15131" h="14326" extrusionOk="0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68;p7">
              <a:extLst>
                <a:ext uri="{FF2B5EF4-FFF2-40B4-BE49-F238E27FC236}">
                  <a16:creationId xmlns:a16="http://schemas.microsoft.com/office/drawing/2014/main" id="{76C26E39-8598-410D-B632-255B3D23E6F4}"/>
                </a:ext>
              </a:extLst>
            </p:cNvPr>
            <p:cNvSpPr/>
            <p:nvPr/>
          </p:nvSpPr>
          <p:spPr>
            <a:xfrm>
              <a:off x="1411950" y="1357350"/>
              <a:ext cx="402650" cy="460825"/>
            </a:xfrm>
            <a:custGeom>
              <a:avLst/>
              <a:gdLst/>
              <a:ahLst/>
              <a:cxnLst/>
              <a:rect l="l" t="t" r="r" b="b"/>
              <a:pathLst>
                <a:path w="16106" h="18433" extrusionOk="0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169;p7">
              <a:extLst>
                <a:ext uri="{FF2B5EF4-FFF2-40B4-BE49-F238E27FC236}">
                  <a16:creationId xmlns:a16="http://schemas.microsoft.com/office/drawing/2014/main" id="{2BB1089C-B99E-4074-8B40-5D29CB84D9B6}"/>
                </a:ext>
              </a:extLst>
            </p:cNvPr>
            <p:cNvSpPr/>
            <p:nvPr/>
          </p:nvSpPr>
          <p:spPr>
            <a:xfrm>
              <a:off x="1916825" y="1577525"/>
              <a:ext cx="669925" cy="240325"/>
            </a:xfrm>
            <a:custGeom>
              <a:avLst/>
              <a:gdLst/>
              <a:ahLst/>
              <a:cxnLst/>
              <a:rect l="l" t="t" r="r" b="b"/>
              <a:pathLst>
                <a:path w="26797" h="9613" extrusionOk="0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6" name="Google Shape;172;p7">
            <a:extLst>
              <a:ext uri="{FF2B5EF4-FFF2-40B4-BE49-F238E27FC236}">
                <a16:creationId xmlns:a16="http://schemas.microsoft.com/office/drawing/2014/main" id="{B1E11E18-3061-4F89-8051-E5B34F961385}"/>
              </a:ext>
            </a:extLst>
          </p:cNvPr>
          <p:cNvGrpSpPr/>
          <p:nvPr/>
        </p:nvGrpSpPr>
        <p:grpSpPr>
          <a:xfrm flipH="1">
            <a:off x="6197901" y="-104436"/>
            <a:ext cx="3002427" cy="1254836"/>
            <a:chOff x="4070650" y="2149425"/>
            <a:chExt cx="814350" cy="340350"/>
          </a:xfrm>
        </p:grpSpPr>
        <p:sp>
          <p:nvSpPr>
            <p:cNvPr id="17" name="Google Shape;173;p7">
              <a:extLst>
                <a:ext uri="{FF2B5EF4-FFF2-40B4-BE49-F238E27FC236}">
                  <a16:creationId xmlns:a16="http://schemas.microsoft.com/office/drawing/2014/main" id="{DD93CCAA-49F8-4460-A46F-2D971178126A}"/>
                </a:ext>
              </a:extLst>
            </p:cNvPr>
            <p:cNvSpPr/>
            <p:nvPr/>
          </p:nvSpPr>
          <p:spPr>
            <a:xfrm>
              <a:off x="4070650" y="2149425"/>
              <a:ext cx="429525" cy="284825"/>
            </a:xfrm>
            <a:custGeom>
              <a:avLst/>
              <a:gdLst/>
              <a:ahLst/>
              <a:cxnLst/>
              <a:rect l="l" t="t" r="r" b="b"/>
              <a:pathLst>
                <a:path w="17181" h="11393" extrusionOk="0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174;p7">
              <a:extLst>
                <a:ext uri="{FF2B5EF4-FFF2-40B4-BE49-F238E27FC236}">
                  <a16:creationId xmlns:a16="http://schemas.microsoft.com/office/drawing/2014/main" id="{D3A17DBB-6986-4C6C-8980-319C17D57D8A}"/>
                </a:ext>
              </a:extLst>
            </p:cNvPr>
            <p:cNvSpPr/>
            <p:nvPr/>
          </p:nvSpPr>
          <p:spPr>
            <a:xfrm>
              <a:off x="4092900" y="2149425"/>
              <a:ext cx="360475" cy="273600"/>
            </a:xfrm>
            <a:custGeom>
              <a:avLst/>
              <a:gdLst/>
              <a:ahLst/>
              <a:cxnLst/>
              <a:rect l="l" t="t" r="r" b="b"/>
              <a:pathLst>
                <a:path w="14419" h="10944" extrusionOk="0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175;p7">
              <a:extLst>
                <a:ext uri="{FF2B5EF4-FFF2-40B4-BE49-F238E27FC236}">
                  <a16:creationId xmlns:a16="http://schemas.microsoft.com/office/drawing/2014/main" id="{29DFBFEB-40C6-4992-8968-7E8A58D8B279}"/>
                </a:ext>
              </a:extLst>
            </p:cNvPr>
            <p:cNvSpPr/>
            <p:nvPr/>
          </p:nvSpPr>
          <p:spPr>
            <a:xfrm>
              <a:off x="4253100" y="2149425"/>
              <a:ext cx="242625" cy="340350"/>
            </a:xfrm>
            <a:custGeom>
              <a:avLst/>
              <a:gdLst/>
              <a:ahLst/>
              <a:cxnLst/>
              <a:rect l="l" t="t" r="r" b="b"/>
              <a:pathLst>
                <a:path w="9705" h="13614" extrusionOk="0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176;p7">
              <a:extLst>
                <a:ext uri="{FF2B5EF4-FFF2-40B4-BE49-F238E27FC236}">
                  <a16:creationId xmlns:a16="http://schemas.microsoft.com/office/drawing/2014/main" id="{29C8FFBD-DBDC-4428-B943-C9E8254DD0CF}"/>
                </a:ext>
              </a:extLst>
            </p:cNvPr>
            <p:cNvSpPr/>
            <p:nvPr/>
          </p:nvSpPr>
          <p:spPr>
            <a:xfrm>
              <a:off x="4453350" y="2149425"/>
              <a:ext cx="240325" cy="340350"/>
            </a:xfrm>
            <a:custGeom>
              <a:avLst/>
              <a:gdLst/>
              <a:ahLst/>
              <a:cxnLst/>
              <a:rect l="l" t="t" r="r" b="b"/>
              <a:pathLst>
                <a:path w="9613" h="13614" extrusionOk="0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177;p7">
              <a:extLst>
                <a:ext uri="{FF2B5EF4-FFF2-40B4-BE49-F238E27FC236}">
                  <a16:creationId xmlns:a16="http://schemas.microsoft.com/office/drawing/2014/main" id="{B6AB22F3-AC62-4E57-B3EE-ABDA6B39CF2F}"/>
                </a:ext>
              </a:extLst>
            </p:cNvPr>
            <p:cNvSpPr/>
            <p:nvPr/>
          </p:nvSpPr>
          <p:spPr>
            <a:xfrm>
              <a:off x="4495700" y="2149425"/>
              <a:ext cx="389300" cy="340350"/>
            </a:xfrm>
            <a:custGeom>
              <a:avLst/>
              <a:gdLst/>
              <a:ahLst/>
              <a:cxnLst/>
              <a:rect l="l" t="t" r="r" b="b"/>
              <a:pathLst>
                <a:path w="15572" h="13614" extrusionOk="0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2" name="Picture 2" descr="https://www.wikihow.com/images_en/thumb/9/91/Use-Facebook-Step-7-Version-3.jpg/v4-760px-Use-Facebook-Step-7-Version-3.jpg">
            <a:extLst>
              <a:ext uri="{FF2B5EF4-FFF2-40B4-BE49-F238E27FC236}">
                <a16:creationId xmlns:a16="http://schemas.microsoft.com/office/drawing/2014/main" id="{651C7C29-C106-48EC-A8AF-C8412D54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812" y="1292407"/>
            <a:ext cx="5193792" cy="389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1FF12BA-F66E-4219-99A5-02EE32F100B7}"/>
              </a:ext>
            </a:extLst>
          </p:cNvPr>
          <p:cNvSpPr/>
          <p:nvPr/>
        </p:nvSpPr>
        <p:spPr>
          <a:xfrm>
            <a:off x="535722" y="1225749"/>
            <a:ext cx="26470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dirty="0" err="1"/>
              <a:t>Do‘stlarni</a:t>
            </a:r>
            <a:r>
              <a:rPr lang="en-US" sz="2000" b="1" dirty="0"/>
              <a:t> </a:t>
            </a:r>
            <a:r>
              <a:rPr lang="en-US" sz="2000" b="1" dirty="0" err="1"/>
              <a:t>qo‘shish</a:t>
            </a:r>
            <a:endParaRPr lang="ru-RU" sz="2000" b="1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0160CD6-D7F6-440A-9D47-AC16306FED47}"/>
              </a:ext>
            </a:extLst>
          </p:cNvPr>
          <p:cNvSpPr/>
          <p:nvPr/>
        </p:nvSpPr>
        <p:spPr>
          <a:xfrm>
            <a:off x="535723" y="2144537"/>
            <a:ext cx="303395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dirty="0" err="1">
                <a:latin typeface="+mj-lt"/>
              </a:rPr>
              <a:t>Oyna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yoki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ekranning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yuqori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qismidagi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qidiruv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satrini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tanlang</a:t>
            </a:r>
            <a:r>
              <a:rPr lang="en-US" sz="2000" dirty="0">
                <a:latin typeface="+mj-lt"/>
              </a:rPr>
              <a:t>.</a:t>
            </a:r>
            <a:r>
              <a:rPr lang="ru-RU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Bunda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qidiruv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satrida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ko‘rsatkich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hosil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bo‘ladi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ekran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klaviaturasi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ko‘rinadi</a:t>
            </a:r>
            <a:r>
              <a:rPr lang="ru-RU" sz="2000" dirty="0">
                <a:latin typeface="+mj-lt"/>
              </a:rPr>
              <a:t> (</a:t>
            </a:r>
            <a:r>
              <a:rPr lang="en-US" sz="2000" dirty="0" err="1">
                <a:latin typeface="+mj-lt"/>
              </a:rPr>
              <a:t>mobil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qurilmalarda</a:t>
            </a:r>
            <a:r>
              <a:rPr lang="ru-RU" sz="2000" dirty="0">
                <a:latin typeface="+mj-lt"/>
              </a:rPr>
              <a:t>).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49220FA-B260-4591-9209-F627811613CC}"/>
              </a:ext>
            </a:extLst>
          </p:cNvPr>
          <p:cNvSpPr/>
          <p:nvPr/>
        </p:nvSpPr>
        <p:spPr>
          <a:xfrm>
            <a:off x="1011938" y="128238"/>
            <a:ext cx="5352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  <a:r>
              <a:rPr lang="en-US" sz="3200" b="1" dirty="0" err="1">
                <a:latin typeface="inherit"/>
              </a:rPr>
              <a:t>dan</a:t>
            </a:r>
            <a:r>
              <a:rPr lang="en-US" sz="3200" b="1" dirty="0">
                <a:latin typeface="inherit"/>
              </a:rPr>
              <a:t> </a:t>
            </a:r>
            <a:r>
              <a:rPr lang="en-US" sz="3200" b="1" dirty="0" err="1">
                <a:latin typeface="inherit"/>
              </a:rPr>
              <a:t>foydalanish</a:t>
            </a:r>
            <a:endParaRPr lang="ru-RU" sz="3200" b="1" dirty="0">
              <a:solidFill>
                <a:srgbClr val="3E6DC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465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www.wikihow.com/images_en/thumb/e/e4/Use-Facebook-Step-8-Version-3.jpg/v4-760px-Use-Facebook-Step-8-Version-3.jpg">
            <a:extLst>
              <a:ext uri="{FF2B5EF4-FFF2-40B4-BE49-F238E27FC236}">
                <a16:creationId xmlns:a16="http://schemas.microsoft.com/office/drawing/2014/main" id="{0B6D3721-C76A-43DF-B383-5F1CD6257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75" y="1094738"/>
            <a:ext cx="3882046" cy="291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50212EF-1979-477A-8C33-3E91819B6A17}"/>
              </a:ext>
            </a:extLst>
          </p:cNvPr>
          <p:cNvSpPr/>
          <p:nvPr/>
        </p:nvSpPr>
        <p:spPr>
          <a:xfrm>
            <a:off x="558289" y="4063950"/>
            <a:ext cx="37830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 err="1">
                <a:latin typeface="+mj-lt"/>
              </a:rPr>
              <a:t>Dostlaringiz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qatoriga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qo‘shmoqchi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bo‘lgan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inson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ismini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kiriting</a:t>
            </a:r>
            <a:r>
              <a:rPr lang="en-US" sz="1600" dirty="0">
                <a:latin typeface="+mj-lt"/>
              </a:rPr>
              <a:t>. </a:t>
            </a:r>
            <a:r>
              <a:rPr lang="en-US" sz="1600" dirty="0" err="1">
                <a:latin typeface="+mj-lt"/>
              </a:rPr>
              <a:t>Keyin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pastda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hosil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bo‘ladigan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maydondan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kerakli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ismni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tanlang</a:t>
            </a:r>
            <a:r>
              <a:rPr lang="en-US" sz="1600" dirty="0">
                <a:latin typeface="+mj-lt"/>
              </a:rPr>
              <a:t>.</a:t>
            </a:r>
            <a:r>
              <a:rPr lang="ru-RU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Bundan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tashqari</a:t>
            </a:r>
            <a:r>
              <a:rPr lang="en-US" sz="1600" dirty="0">
                <a:latin typeface="+mj-lt"/>
              </a:rPr>
              <a:t>, </a:t>
            </a:r>
            <a:r>
              <a:rPr lang="en-US" sz="1600" dirty="0" err="1">
                <a:latin typeface="+mj-lt"/>
              </a:rPr>
              <a:t>ismni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kiritib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bo‘lganingizdan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keyin</a:t>
            </a:r>
            <a:r>
              <a:rPr lang="en-US" sz="1600" dirty="0">
                <a:latin typeface="+mj-lt"/>
              </a:rPr>
              <a:t>,</a:t>
            </a:r>
            <a:r>
              <a:rPr lang="ru-RU" sz="1600" dirty="0">
                <a:latin typeface="+mj-lt"/>
              </a:rPr>
              <a:t> </a:t>
            </a:r>
            <a:r>
              <a:rPr lang="ru-RU" sz="1600" b="1" dirty="0">
                <a:latin typeface="+mj-lt"/>
              </a:rPr>
              <a:t>«</a:t>
            </a:r>
            <a:r>
              <a:rPr lang="en-US" sz="1600" b="1" dirty="0">
                <a:latin typeface="+mj-lt"/>
              </a:rPr>
              <a:t>Enter</a:t>
            </a:r>
            <a:r>
              <a:rPr lang="ru-RU" sz="1600" b="1" dirty="0">
                <a:latin typeface="+mj-lt"/>
              </a:rPr>
              <a:t>»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tugmachasi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yoki</a:t>
            </a:r>
            <a:r>
              <a:rPr lang="en-US" sz="1600" dirty="0">
                <a:latin typeface="+mj-lt"/>
              </a:rPr>
              <a:t> </a:t>
            </a:r>
            <a:r>
              <a:rPr lang="ru-RU" sz="1600" b="1" dirty="0">
                <a:latin typeface="+mj-lt"/>
              </a:rPr>
              <a:t>Поиск</a:t>
            </a:r>
            <a:r>
              <a:rPr lang="en-US" sz="1600" dirty="0" err="1">
                <a:latin typeface="+mj-lt"/>
              </a:rPr>
              <a:t>ni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bosishingiz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mumkin</a:t>
            </a:r>
            <a:r>
              <a:rPr lang="ru-RU" sz="1600" dirty="0">
                <a:latin typeface="+mj-lt"/>
              </a:rPr>
              <a:t>.</a:t>
            </a:r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30F6A439-6D70-4E4D-8C7D-2E34DAB680AB}"/>
              </a:ext>
            </a:extLst>
          </p:cNvPr>
          <p:cNvGrpSpPr/>
          <p:nvPr/>
        </p:nvGrpSpPr>
        <p:grpSpPr>
          <a:xfrm>
            <a:off x="-112858" y="5634640"/>
            <a:ext cx="9256859" cy="1472729"/>
            <a:chOff x="791125" y="1357350"/>
            <a:chExt cx="2750025" cy="464950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380B546E-9786-4947-B085-0D1DB516F308}"/>
                </a:ext>
              </a:extLst>
            </p:cNvPr>
            <p:cNvSpPr/>
            <p:nvPr/>
          </p:nvSpPr>
          <p:spPr>
            <a:xfrm>
              <a:off x="791125" y="1450800"/>
              <a:ext cx="369350" cy="360450"/>
            </a:xfrm>
            <a:custGeom>
              <a:avLst/>
              <a:gdLst/>
              <a:ahLst/>
              <a:cxnLst/>
              <a:rect l="l" t="t" r="r" b="b"/>
              <a:pathLst>
                <a:path w="14774" h="14418" extrusionOk="0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0B561823-F281-4A6B-8482-CB8790AA109A}"/>
                </a:ext>
              </a:extLst>
            </p:cNvPr>
            <p:cNvSpPr/>
            <p:nvPr/>
          </p:nvSpPr>
          <p:spPr>
            <a:xfrm>
              <a:off x="2308525" y="1499750"/>
              <a:ext cx="1232625" cy="322550"/>
            </a:xfrm>
            <a:custGeom>
              <a:avLst/>
              <a:gdLst/>
              <a:ahLst/>
              <a:cxnLst/>
              <a:rect l="l" t="t" r="r" b="b"/>
              <a:pathLst>
                <a:path w="49305" h="12902" extrusionOk="0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8093F1AE-4049-440B-9D15-E7125E4DFE68}"/>
                </a:ext>
              </a:extLst>
            </p:cNvPr>
            <p:cNvSpPr/>
            <p:nvPr/>
          </p:nvSpPr>
          <p:spPr>
            <a:xfrm>
              <a:off x="3247425" y="1504200"/>
              <a:ext cx="293725" cy="233550"/>
            </a:xfrm>
            <a:custGeom>
              <a:avLst/>
              <a:gdLst/>
              <a:ahLst/>
              <a:cxnLst/>
              <a:rect l="l" t="t" r="r" b="b"/>
              <a:pathLst>
                <a:path w="11749" h="9342" extrusionOk="0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01E1F526-511B-4D98-9004-D3B0C976F1FC}"/>
                </a:ext>
              </a:extLst>
            </p:cNvPr>
            <p:cNvSpPr/>
            <p:nvPr/>
          </p:nvSpPr>
          <p:spPr>
            <a:xfrm>
              <a:off x="2539900" y="1499750"/>
              <a:ext cx="175900" cy="315950"/>
            </a:xfrm>
            <a:custGeom>
              <a:avLst/>
              <a:gdLst/>
              <a:ahLst/>
              <a:cxnLst/>
              <a:rect l="l" t="t" r="r" b="b"/>
              <a:pathLst>
                <a:path w="7036" h="12638" extrusionOk="0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9F7A8FEC-938F-415D-BF93-BDD2646C05E4}"/>
                </a:ext>
              </a:extLst>
            </p:cNvPr>
            <p:cNvSpPr/>
            <p:nvPr/>
          </p:nvSpPr>
          <p:spPr>
            <a:xfrm>
              <a:off x="2715775" y="1581975"/>
              <a:ext cx="300300" cy="235875"/>
            </a:xfrm>
            <a:custGeom>
              <a:avLst/>
              <a:gdLst/>
              <a:ahLst/>
              <a:cxnLst/>
              <a:rect l="l" t="t" r="r" b="b"/>
              <a:pathLst>
                <a:path w="12012" h="9435" extrusionOk="0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85BD49B0-FA03-4072-B8BB-C7FAD64A3CD1}"/>
                </a:ext>
              </a:extLst>
            </p:cNvPr>
            <p:cNvSpPr/>
            <p:nvPr/>
          </p:nvSpPr>
          <p:spPr>
            <a:xfrm>
              <a:off x="2907100" y="1691075"/>
              <a:ext cx="440575" cy="126775"/>
            </a:xfrm>
            <a:custGeom>
              <a:avLst/>
              <a:gdLst/>
              <a:ahLst/>
              <a:cxnLst/>
              <a:rect l="l" t="t" r="r" b="b"/>
              <a:pathLst>
                <a:path w="17623" h="5071" extrusionOk="0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2CC5C2C6-7CE5-43FE-A96B-337BB5C28365}"/>
                </a:ext>
              </a:extLst>
            </p:cNvPr>
            <p:cNvSpPr/>
            <p:nvPr/>
          </p:nvSpPr>
          <p:spPr>
            <a:xfrm>
              <a:off x="791125" y="1357350"/>
              <a:ext cx="2044825" cy="460500"/>
            </a:xfrm>
            <a:custGeom>
              <a:avLst/>
              <a:gdLst/>
              <a:ahLst/>
              <a:cxnLst/>
              <a:rect l="l" t="t" r="r" b="b"/>
              <a:pathLst>
                <a:path w="81793" h="18420" extrusionOk="0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BA978FE6-6F36-4C22-9FC1-1D9847AD09F5}"/>
                </a:ext>
              </a:extLst>
            </p:cNvPr>
            <p:cNvSpPr/>
            <p:nvPr/>
          </p:nvSpPr>
          <p:spPr>
            <a:xfrm>
              <a:off x="1022500" y="1459700"/>
              <a:ext cx="378275" cy="358150"/>
            </a:xfrm>
            <a:custGeom>
              <a:avLst/>
              <a:gdLst/>
              <a:ahLst/>
              <a:cxnLst/>
              <a:rect l="l" t="t" r="r" b="b"/>
              <a:pathLst>
                <a:path w="15131" h="14326" extrusionOk="0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109;p4">
              <a:extLst>
                <a:ext uri="{FF2B5EF4-FFF2-40B4-BE49-F238E27FC236}">
                  <a16:creationId xmlns:a16="http://schemas.microsoft.com/office/drawing/2014/main" id="{B054E02A-4D8A-4173-BFF8-DAD0A260DFA7}"/>
                </a:ext>
              </a:extLst>
            </p:cNvPr>
            <p:cNvSpPr/>
            <p:nvPr/>
          </p:nvSpPr>
          <p:spPr>
            <a:xfrm>
              <a:off x="1411950" y="1357350"/>
              <a:ext cx="402650" cy="460825"/>
            </a:xfrm>
            <a:custGeom>
              <a:avLst/>
              <a:gdLst/>
              <a:ahLst/>
              <a:cxnLst/>
              <a:rect l="l" t="t" r="r" b="b"/>
              <a:pathLst>
                <a:path w="16106" h="18433" extrusionOk="0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B831B934-9715-4F81-85D5-7337C3249175}"/>
                </a:ext>
              </a:extLst>
            </p:cNvPr>
            <p:cNvSpPr/>
            <p:nvPr/>
          </p:nvSpPr>
          <p:spPr>
            <a:xfrm>
              <a:off x="1916825" y="1577525"/>
              <a:ext cx="669925" cy="240325"/>
            </a:xfrm>
            <a:custGeom>
              <a:avLst/>
              <a:gdLst/>
              <a:ahLst/>
              <a:cxnLst/>
              <a:rect l="l" t="t" r="r" b="b"/>
              <a:pathLst>
                <a:path w="26797" h="9613" extrusionOk="0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4" name="Picture 2" descr="https://www.wikihow.com/images_en/thumb/7/73/Use-Facebook-Step-9-Version-3.jpg/v4-760px-Use-Facebook-Step-9-Version-3.jpg">
            <a:extLst>
              <a:ext uri="{FF2B5EF4-FFF2-40B4-BE49-F238E27FC236}">
                <a16:creationId xmlns:a16="http://schemas.microsoft.com/office/drawing/2014/main" id="{0E77BA92-B0A3-46F0-94C8-4A54392B8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79" y="1094738"/>
            <a:ext cx="3882046" cy="291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1BBF3CB-5D4B-4158-9983-89467157A64E}"/>
              </a:ext>
            </a:extLst>
          </p:cNvPr>
          <p:cNvSpPr/>
          <p:nvPr/>
        </p:nvSpPr>
        <p:spPr>
          <a:xfrm>
            <a:off x="1895899" y="128238"/>
            <a:ext cx="5352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  <a:r>
              <a:rPr lang="en-US" sz="3200" b="1" dirty="0" err="1">
                <a:latin typeface="inherit"/>
              </a:rPr>
              <a:t>dan</a:t>
            </a:r>
            <a:r>
              <a:rPr lang="en-US" sz="3200" b="1" dirty="0">
                <a:latin typeface="inherit"/>
              </a:rPr>
              <a:t> </a:t>
            </a:r>
            <a:r>
              <a:rPr lang="en-US" sz="3200" b="1" dirty="0" err="1">
                <a:latin typeface="inherit"/>
              </a:rPr>
              <a:t>foydalanish</a:t>
            </a:r>
            <a:endParaRPr lang="ru-RU" sz="3200" b="1" dirty="0">
              <a:solidFill>
                <a:srgbClr val="3E6DC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712BB71-3C80-4175-94A2-D56507CC4C73}"/>
              </a:ext>
            </a:extLst>
          </p:cNvPr>
          <p:cNvSpPr/>
          <p:nvPr/>
        </p:nvSpPr>
        <p:spPr>
          <a:xfrm>
            <a:off x="4753179" y="4063952"/>
            <a:ext cx="37830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 err="1">
                <a:latin typeface="+mj-lt"/>
              </a:rPr>
              <a:t>Do‘stingiz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sahifasini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ochish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uchun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izlanayotgan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inson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profilini</a:t>
            </a:r>
            <a:r>
              <a:rPr lang="en-US" sz="1600" dirty="0">
                <a:latin typeface="+mj-lt"/>
              </a:rPr>
              <a:t> toping </a:t>
            </a:r>
            <a:r>
              <a:rPr lang="en-US" sz="1600" dirty="0" err="1">
                <a:latin typeface="+mj-lt"/>
              </a:rPr>
              <a:t>va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profil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suratini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tanlang</a:t>
            </a:r>
            <a:r>
              <a:rPr lang="en-US" sz="1600" dirty="0">
                <a:latin typeface="+mj-lt"/>
              </a:rPr>
              <a:t>.</a:t>
            </a:r>
            <a:endParaRPr lang="ru-RU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8223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www.wikihow.com/images_en/thumb/1/18/Use-Facebook-Step-10-Version-2.jpg/v4-760px-Use-Facebook-Step-10-Version-2.jpg">
            <a:extLst>
              <a:ext uri="{FF2B5EF4-FFF2-40B4-BE49-F238E27FC236}">
                <a16:creationId xmlns:a16="http://schemas.microsoft.com/office/drawing/2014/main" id="{DF31C467-74E4-4D98-8894-9F262AC0E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505" y="992418"/>
            <a:ext cx="4971793" cy="372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65DACE-44BF-45E3-822D-6502D77770DA}"/>
              </a:ext>
            </a:extLst>
          </p:cNvPr>
          <p:cNvSpPr/>
          <p:nvPr/>
        </p:nvSpPr>
        <p:spPr>
          <a:xfrm>
            <a:off x="322676" y="1182395"/>
            <a:ext cx="33536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b="1" dirty="0"/>
              <a:t>«Добавить в друзья»</a:t>
            </a:r>
            <a:r>
              <a:rPr lang="en-US" b="1" dirty="0" err="1"/>
              <a:t>ni</a:t>
            </a:r>
            <a:r>
              <a:rPr lang="en-US" b="1" dirty="0"/>
              <a:t> </a:t>
            </a:r>
            <a:r>
              <a:rPr lang="en-US" b="1" dirty="0" err="1"/>
              <a:t>tanlang</a:t>
            </a:r>
            <a:r>
              <a:rPr lang="ru-RU" b="1" dirty="0">
                <a:latin typeface="+mj-lt"/>
              </a:rPr>
              <a:t> </a:t>
            </a:r>
          </a:p>
          <a:p>
            <a:pPr fontAlgn="base"/>
            <a:endParaRPr lang="ru-RU" b="1" dirty="0">
              <a:latin typeface="+mj-lt"/>
            </a:endParaRPr>
          </a:p>
          <a:p>
            <a:pPr fontAlgn="base"/>
            <a:r>
              <a:rPr lang="en-US" dirty="0">
                <a:latin typeface="+mj-lt"/>
              </a:rPr>
              <a:t>Bu </a:t>
            </a:r>
            <a:r>
              <a:rPr lang="en-US" dirty="0" err="1">
                <a:latin typeface="+mj-lt"/>
              </a:rPr>
              <a:t>tugmacha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sahifaning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yuqori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qismida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(</a:t>
            </a:r>
            <a:r>
              <a:rPr lang="en-US" dirty="0" err="1"/>
              <a:t>ShK</a:t>
            </a:r>
            <a:r>
              <a:rPr lang="en-US" dirty="0"/>
              <a:t>) </a:t>
            </a:r>
            <a:r>
              <a:rPr lang="en-US" dirty="0" err="1"/>
              <a:t>yoki</a:t>
            </a:r>
            <a:r>
              <a:rPr lang="en-US" dirty="0"/>
              <a:t> </a:t>
            </a:r>
            <a:r>
              <a:rPr lang="en-US" dirty="0" err="1">
                <a:latin typeface="+mj-lt"/>
              </a:rPr>
              <a:t>do‘stingizning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ismidan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o‘ng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tomonda</a:t>
            </a:r>
            <a:r>
              <a:rPr lang="ru-RU" dirty="0">
                <a:latin typeface="+mj-lt"/>
              </a:rPr>
              <a:t> (</a:t>
            </a:r>
            <a:r>
              <a:rPr lang="en-US" dirty="0" err="1">
                <a:latin typeface="+mj-lt"/>
              </a:rPr>
              <a:t>mobil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qurilmada</a:t>
            </a:r>
            <a:r>
              <a:rPr lang="ru-RU" dirty="0">
                <a:latin typeface="+mj-lt"/>
              </a:rPr>
              <a:t>)</a:t>
            </a:r>
            <a:r>
              <a:rPr lang="en-US" dirty="0">
                <a:latin typeface="+mj-lt"/>
              </a:rPr>
              <a:t> </a:t>
            </a:r>
            <a:r>
              <a:rPr lang="en-US" dirty="0" err="1"/>
              <a:t>joylashgan</a:t>
            </a:r>
            <a:r>
              <a:rPr lang="en-US" dirty="0"/>
              <a:t>.</a:t>
            </a:r>
            <a:r>
              <a:rPr lang="ru-RU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Shundan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keyin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unga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do‘stlar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qatoriga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qo‘shish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haqida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so‘rov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boradi</a:t>
            </a:r>
            <a:r>
              <a:rPr lang="en-US" dirty="0">
                <a:latin typeface="+mj-lt"/>
              </a:rPr>
              <a:t>.</a:t>
            </a:r>
            <a:r>
              <a:rPr lang="ru-RU" dirty="0">
                <a:latin typeface="+mj-lt"/>
              </a:rPr>
              <a:t> </a:t>
            </a:r>
            <a:r>
              <a:rPr lang="en-US" dirty="0">
                <a:latin typeface="+mj-lt"/>
              </a:rPr>
              <a:t>Agar u </a:t>
            </a:r>
            <a:r>
              <a:rPr lang="en-US" dirty="0" err="1">
                <a:latin typeface="+mj-lt"/>
              </a:rPr>
              <a:t>so‘rovni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qabul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qilsa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siz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uning</a:t>
            </a:r>
            <a:r>
              <a:rPr lang="en-US" dirty="0">
                <a:latin typeface="+mj-lt"/>
              </a:rPr>
              <a:t> </a:t>
            </a:r>
            <a:r>
              <a:rPr lang="en-US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  <a:r>
              <a:rPr lang="en-US" dirty="0"/>
              <a:t> </a:t>
            </a:r>
            <a:r>
              <a:rPr lang="en-US" dirty="0" err="1">
                <a:latin typeface="+mj-lt"/>
              </a:rPr>
              <a:t>profili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hamda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xabarlarini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ko‘rishingiz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mumkin</a:t>
            </a:r>
            <a:r>
              <a:rPr lang="en-US" dirty="0">
                <a:latin typeface="+mj-lt"/>
              </a:rPr>
              <a:t>.</a:t>
            </a:r>
            <a:r>
              <a:rPr lang="ru-RU" dirty="0">
                <a:latin typeface="+mj-lt"/>
              </a:rPr>
              <a:t> </a:t>
            </a:r>
          </a:p>
        </p:txBody>
      </p:sp>
      <p:grpSp>
        <p:nvGrpSpPr>
          <p:cNvPr id="5" name="Google Shape;111;p4">
            <a:extLst>
              <a:ext uri="{FF2B5EF4-FFF2-40B4-BE49-F238E27FC236}">
                <a16:creationId xmlns:a16="http://schemas.microsoft.com/office/drawing/2014/main" id="{004EF5AA-5FDE-4AE7-8F83-C1675C61949E}"/>
              </a:ext>
            </a:extLst>
          </p:cNvPr>
          <p:cNvGrpSpPr/>
          <p:nvPr/>
        </p:nvGrpSpPr>
        <p:grpSpPr>
          <a:xfrm>
            <a:off x="-171381" y="-364404"/>
            <a:ext cx="3847741" cy="1271243"/>
            <a:chOff x="4070650" y="2144975"/>
            <a:chExt cx="1043625" cy="344800"/>
          </a:xfrm>
        </p:grpSpPr>
        <p:sp>
          <p:nvSpPr>
            <p:cNvPr id="6" name="Google Shape;112;p4">
              <a:extLst>
                <a:ext uri="{FF2B5EF4-FFF2-40B4-BE49-F238E27FC236}">
                  <a16:creationId xmlns:a16="http://schemas.microsoft.com/office/drawing/2014/main" id="{CCD61443-A878-4760-8A24-B4E1701E4D13}"/>
                </a:ext>
              </a:extLst>
            </p:cNvPr>
            <p:cNvSpPr/>
            <p:nvPr/>
          </p:nvSpPr>
          <p:spPr>
            <a:xfrm>
              <a:off x="4691500" y="2144975"/>
              <a:ext cx="195825" cy="284825"/>
            </a:xfrm>
            <a:custGeom>
              <a:avLst/>
              <a:gdLst/>
              <a:ahLst/>
              <a:cxnLst/>
              <a:rect l="l" t="t" r="r" b="b"/>
              <a:pathLst>
                <a:path w="7833" h="11393" extrusionOk="0">
                  <a:moveTo>
                    <a:pt x="1" y="0"/>
                  </a:moveTo>
                  <a:lnTo>
                    <a:pt x="7298" y="11392"/>
                  </a:lnTo>
                  <a:lnTo>
                    <a:pt x="7832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113;p4">
              <a:extLst>
                <a:ext uri="{FF2B5EF4-FFF2-40B4-BE49-F238E27FC236}">
                  <a16:creationId xmlns:a16="http://schemas.microsoft.com/office/drawing/2014/main" id="{478EE929-1D63-4BB7-BE78-16949808961D}"/>
                </a:ext>
              </a:extLst>
            </p:cNvPr>
            <p:cNvSpPr/>
            <p:nvPr/>
          </p:nvSpPr>
          <p:spPr>
            <a:xfrm>
              <a:off x="4873950" y="2144975"/>
              <a:ext cx="240325" cy="284825"/>
            </a:xfrm>
            <a:custGeom>
              <a:avLst/>
              <a:gdLst/>
              <a:ahLst/>
              <a:cxnLst/>
              <a:rect l="l" t="t" r="r" b="b"/>
              <a:pathLst>
                <a:path w="9613" h="11393" extrusionOk="0">
                  <a:moveTo>
                    <a:pt x="534" y="0"/>
                  </a:moveTo>
                  <a:lnTo>
                    <a:pt x="0" y="11392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14;p4">
              <a:extLst>
                <a:ext uri="{FF2B5EF4-FFF2-40B4-BE49-F238E27FC236}">
                  <a16:creationId xmlns:a16="http://schemas.microsoft.com/office/drawing/2014/main" id="{02ECAB1A-E764-407B-86F9-351253537967}"/>
                </a:ext>
              </a:extLst>
            </p:cNvPr>
            <p:cNvSpPr/>
            <p:nvPr/>
          </p:nvSpPr>
          <p:spPr>
            <a:xfrm>
              <a:off x="4070650" y="2149425"/>
              <a:ext cx="429525" cy="284825"/>
            </a:xfrm>
            <a:custGeom>
              <a:avLst/>
              <a:gdLst/>
              <a:ahLst/>
              <a:cxnLst/>
              <a:rect l="l" t="t" r="r" b="b"/>
              <a:pathLst>
                <a:path w="17181" h="11393" extrusionOk="0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15;p4">
              <a:extLst>
                <a:ext uri="{FF2B5EF4-FFF2-40B4-BE49-F238E27FC236}">
                  <a16:creationId xmlns:a16="http://schemas.microsoft.com/office/drawing/2014/main" id="{78176B8B-7B8D-473C-9F07-E8FE07A92CA4}"/>
                </a:ext>
              </a:extLst>
            </p:cNvPr>
            <p:cNvSpPr/>
            <p:nvPr/>
          </p:nvSpPr>
          <p:spPr>
            <a:xfrm>
              <a:off x="4092900" y="2149425"/>
              <a:ext cx="360475" cy="273600"/>
            </a:xfrm>
            <a:custGeom>
              <a:avLst/>
              <a:gdLst/>
              <a:ahLst/>
              <a:cxnLst/>
              <a:rect l="l" t="t" r="r" b="b"/>
              <a:pathLst>
                <a:path w="14419" h="10944" extrusionOk="0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16;p4">
              <a:extLst>
                <a:ext uri="{FF2B5EF4-FFF2-40B4-BE49-F238E27FC236}">
                  <a16:creationId xmlns:a16="http://schemas.microsoft.com/office/drawing/2014/main" id="{9C6AEBE4-0C05-4F54-948E-82040DDAE121}"/>
                </a:ext>
              </a:extLst>
            </p:cNvPr>
            <p:cNvSpPr/>
            <p:nvPr/>
          </p:nvSpPr>
          <p:spPr>
            <a:xfrm>
              <a:off x="4253100" y="2149425"/>
              <a:ext cx="242625" cy="340350"/>
            </a:xfrm>
            <a:custGeom>
              <a:avLst/>
              <a:gdLst/>
              <a:ahLst/>
              <a:cxnLst/>
              <a:rect l="l" t="t" r="r" b="b"/>
              <a:pathLst>
                <a:path w="9705" h="13614" extrusionOk="0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17;p4">
              <a:extLst>
                <a:ext uri="{FF2B5EF4-FFF2-40B4-BE49-F238E27FC236}">
                  <a16:creationId xmlns:a16="http://schemas.microsoft.com/office/drawing/2014/main" id="{F3388741-94A7-424D-A452-457F0202A7A6}"/>
                </a:ext>
              </a:extLst>
            </p:cNvPr>
            <p:cNvSpPr/>
            <p:nvPr/>
          </p:nvSpPr>
          <p:spPr>
            <a:xfrm>
              <a:off x="4453350" y="2149425"/>
              <a:ext cx="240325" cy="340350"/>
            </a:xfrm>
            <a:custGeom>
              <a:avLst/>
              <a:gdLst/>
              <a:ahLst/>
              <a:cxnLst/>
              <a:rect l="l" t="t" r="r" b="b"/>
              <a:pathLst>
                <a:path w="9613" h="13614" extrusionOk="0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18;p4">
              <a:extLst>
                <a:ext uri="{FF2B5EF4-FFF2-40B4-BE49-F238E27FC236}">
                  <a16:creationId xmlns:a16="http://schemas.microsoft.com/office/drawing/2014/main" id="{2F54F77A-9CAD-4D70-A6F6-9DBE29A18640}"/>
                </a:ext>
              </a:extLst>
            </p:cNvPr>
            <p:cNvSpPr/>
            <p:nvPr/>
          </p:nvSpPr>
          <p:spPr>
            <a:xfrm>
              <a:off x="4495700" y="2149425"/>
              <a:ext cx="389300" cy="340350"/>
            </a:xfrm>
            <a:custGeom>
              <a:avLst/>
              <a:gdLst/>
              <a:ahLst/>
              <a:cxnLst/>
              <a:rect l="l" t="t" r="r" b="b"/>
              <a:pathLst>
                <a:path w="15572" h="13614" extrusionOk="0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F1ED4FA6-8D2E-4D21-BB00-48A4C4134617}"/>
              </a:ext>
            </a:extLst>
          </p:cNvPr>
          <p:cNvGrpSpPr/>
          <p:nvPr/>
        </p:nvGrpSpPr>
        <p:grpSpPr>
          <a:xfrm flipH="1">
            <a:off x="-171380" y="5859280"/>
            <a:ext cx="9256859" cy="1472729"/>
            <a:chOff x="791125" y="1357350"/>
            <a:chExt cx="2750025" cy="464950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52F0988F-FAF2-406E-8902-A27B8FA5E6C7}"/>
                </a:ext>
              </a:extLst>
            </p:cNvPr>
            <p:cNvSpPr/>
            <p:nvPr/>
          </p:nvSpPr>
          <p:spPr>
            <a:xfrm>
              <a:off x="791125" y="1450800"/>
              <a:ext cx="369350" cy="360450"/>
            </a:xfrm>
            <a:custGeom>
              <a:avLst/>
              <a:gdLst/>
              <a:ahLst/>
              <a:cxnLst/>
              <a:rect l="l" t="t" r="r" b="b"/>
              <a:pathLst>
                <a:path w="14774" h="14418" extrusionOk="0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1B21AA-2ECD-47EB-AB1C-C7A2F576B029}"/>
                </a:ext>
              </a:extLst>
            </p:cNvPr>
            <p:cNvSpPr/>
            <p:nvPr/>
          </p:nvSpPr>
          <p:spPr>
            <a:xfrm>
              <a:off x="2308525" y="1499750"/>
              <a:ext cx="1232625" cy="322550"/>
            </a:xfrm>
            <a:custGeom>
              <a:avLst/>
              <a:gdLst/>
              <a:ahLst/>
              <a:cxnLst/>
              <a:rect l="l" t="t" r="r" b="b"/>
              <a:pathLst>
                <a:path w="49305" h="12902" extrusionOk="0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A71A1CAF-3F38-4D8D-8932-9F6E7BF19843}"/>
                </a:ext>
              </a:extLst>
            </p:cNvPr>
            <p:cNvSpPr/>
            <p:nvPr/>
          </p:nvSpPr>
          <p:spPr>
            <a:xfrm>
              <a:off x="3247425" y="1504200"/>
              <a:ext cx="293725" cy="233550"/>
            </a:xfrm>
            <a:custGeom>
              <a:avLst/>
              <a:gdLst/>
              <a:ahLst/>
              <a:cxnLst/>
              <a:rect l="l" t="t" r="r" b="b"/>
              <a:pathLst>
                <a:path w="11749" h="9342" extrusionOk="0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9A604BEF-82A2-45D1-961A-2C92F3B0DA02}"/>
                </a:ext>
              </a:extLst>
            </p:cNvPr>
            <p:cNvSpPr/>
            <p:nvPr/>
          </p:nvSpPr>
          <p:spPr>
            <a:xfrm>
              <a:off x="2539900" y="1499750"/>
              <a:ext cx="175900" cy="315950"/>
            </a:xfrm>
            <a:custGeom>
              <a:avLst/>
              <a:gdLst/>
              <a:ahLst/>
              <a:cxnLst/>
              <a:rect l="l" t="t" r="r" b="b"/>
              <a:pathLst>
                <a:path w="7036" h="12638" extrusionOk="0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A0385E55-D812-47D5-9AD7-728EA5739521}"/>
                </a:ext>
              </a:extLst>
            </p:cNvPr>
            <p:cNvSpPr/>
            <p:nvPr/>
          </p:nvSpPr>
          <p:spPr>
            <a:xfrm>
              <a:off x="2715775" y="1581975"/>
              <a:ext cx="300300" cy="235875"/>
            </a:xfrm>
            <a:custGeom>
              <a:avLst/>
              <a:gdLst/>
              <a:ahLst/>
              <a:cxnLst/>
              <a:rect l="l" t="t" r="r" b="b"/>
              <a:pathLst>
                <a:path w="12012" h="9435" extrusionOk="0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9FB2F59A-E557-4D43-A0F8-61F84F944168}"/>
                </a:ext>
              </a:extLst>
            </p:cNvPr>
            <p:cNvSpPr/>
            <p:nvPr/>
          </p:nvSpPr>
          <p:spPr>
            <a:xfrm>
              <a:off x="2907100" y="1691075"/>
              <a:ext cx="440575" cy="126775"/>
            </a:xfrm>
            <a:custGeom>
              <a:avLst/>
              <a:gdLst/>
              <a:ahLst/>
              <a:cxnLst/>
              <a:rect l="l" t="t" r="r" b="b"/>
              <a:pathLst>
                <a:path w="17623" h="5071" extrusionOk="0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97B85619-B076-4E2A-8BE1-8569F9E9BF01}"/>
                </a:ext>
              </a:extLst>
            </p:cNvPr>
            <p:cNvSpPr/>
            <p:nvPr/>
          </p:nvSpPr>
          <p:spPr>
            <a:xfrm>
              <a:off x="791125" y="1357350"/>
              <a:ext cx="2044825" cy="460500"/>
            </a:xfrm>
            <a:custGeom>
              <a:avLst/>
              <a:gdLst/>
              <a:ahLst/>
              <a:cxnLst/>
              <a:rect l="l" t="t" r="r" b="b"/>
              <a:pathLst>
                <a:path w="81793" h="18420" extrusionOk="0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C3AFCAEE-755D-421C-89F2-9956EA9DF453}"/>
                </a:ext>
              </a:extLst>
            </p:cNvPr>
            <p:cNvSpPr/>
            <p:nvPr/>
          </p:nvSpPr>
          <p:spPr>
            <a:xfrm>
              <a:off x="1022500" y="1459700"/>
              <a:ext cx="378275" cy="358150"/>
            </a:xfrm>
            <a:custGeom>
              <a:avLst/>
              <a:gdLst/>
              <a:ahLst/>
              <a:cxnLst/>
              <a:rect l="l" t="t" r="r" b="b"/>
              <a:pathLst>
                <a:path w="15131" h="14326" extrusionOk="0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109;p4">
              <a:extLst>
                <a:ext uri="{FF2B5EF4-FFF2-40B4-BE49-F238E27FC236}">
                  <a16:creationId xmlns:a16="http://schemas.microsoft.com/office/drawing/2014/main" id="{8EB2F8C5-6BF9-4065-8C63-273CF3A48AE4}"/>
                </a:ext>
              </a:extLst>
            </p:cNvPr>
            <p:cNvSpPr/>
            <p:nvPr/>
          </p:nvSpPr>
          <p:spPr>
            <a:xfrm>
              <a:off x="1411950" y="1357350"/>
              <a:ext cx="402650" cy="460825"/>
            </a:xfrm>
            <a:custGeom>
              <a:avLst/>
              <a:gdLst/>
              <a:ahLst/>
              <a:cxnLst/>
              <a:rect l="l" t="t" r="r" b="b"/>
              <a:pathLst>
                <a:path w="16106" h="18433" extrusionOk="0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E448617D-C000-4191-9477-A82493DE520A}"/>
                </a:ext>
              </a:extLst>
            </p:cNvPr>
            <p:cNvSpPr/>
            <p:nvPr/>
          </p:nvSpPr>
          <p:spPr>
            <a:xfrm>
              <a:off x="1916825" y="1577525"/>
              <a:ext cx="669925" cy="240325"/>
            </a:xfrm>
            <a:custGeom>
              <a:avLst/>
              <a:gdLst/>
              <a:ahLst/>
              <a:cxnLst/>
              <a:rect l="l" t="t" r="r" b="b"/>
              <a:pathLst>
                <a:path w="26797" h="9613" extrusionOk="0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87E2B31-666C-4873-BEDA-004B608E8B24}"/>
              </a:ext>
            </a:extLst>
          </p:cNvPr>
          <p:cNvSpPr/>
          <p:nvPr/>
        </p:nvSpPr>
        <p:spPr>
          <a:xfrm>
            <a:off x="3566298" y="82099"/>
            <a:ext cx="5352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  <a:r>
              <a:rPr lang="en-US" sz="3200" b="1" dirty="0" err="1">
                <a:latin typeface="inherit"/>
              </a:rPr>
              <a:t>dan</a:t>
            </a:r>
            <a:r>
              <a:rPr lang="en-US" sz="3200" b="1" dirty="0">
                <a:latin typeface="inherit"/>
              </a:rPr>
              <a:t> </a:t>
            </a:r>
            <a:r>
              <a:rPr lang="en-US" sz="3200" b="1" dirty="0" err="1">
                <a:latin typeface="inherit"/>
              </a:rPr>
              <a:t>foydalanish</a:t>
            </a:r>
            <a:endParaRPr lang="ru-RU" sz="3200" b="1" dirty="0">
              <a:solidFill>
                <a:srgbClr val="3E6DC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C1E851E-EB22-487D-9347-526995FA1E4A}"/>
              </a:ext>
            </a:extLst>
          </p:cNvPr>
          <p:cNvSpPr/>
          <p:nvPr/>
        </p:nvSpPr>
        <p:spPr>
          <a:xfrm>
            <a:off x="322678" y="4935988"/>
            <a:ext cx="84056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  <a:r>
              <a:rPr lang="ru-RU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profili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siz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muloqot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qilishingiz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mumkin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bo‘lgan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bir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nechta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do‘stlaringizni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qo‘shsangiz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yanada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qiziqarli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bo‘ladi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Shuning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uchun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barcha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tanishlaringizni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izlab</a:t>
            </a:r>
            <a:r>
              <a:rPr lang="en-US" dirty="0">
                <a:latin typeface="+mj-lt"/>
              </a:rPr>
              <a:t> toping</a:t>
            </a:r>
            <a:r>
              <a:rPr lang="ru-RU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Yetarlicha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miqdorda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do‘stlarni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qo‘shing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hamda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xabarlarni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joylashtirishni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boshlang</a:t>
            </a:r>
            <a:r>
              <a:rPr lang="en-US" dirty="0">
                <a:latin typeface="+mj-lt"/>
              </a:rPr>
              <a:t>.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3378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507818E-9A55-4E0D-BFF1-40D284802E51}"/>
              </a:ext>
            </a:extLst>
          </p:cNvPr>
          <p:cNvGrpSpPr/>
          <p:nvPr/>
        </p:nvGrpSpPr>
        <p:grpSpPr>
          <a:xfrm>
            <a:off x="5585130" y="4292105"/>
            <a:ext cx="3719314" cy="3452271"/>
            <a:chOff x="4623795" y="-666203"/>
            <a:chExt cx="2889968" cy="2682471"/>
          </a:xfrm>
        </p:grpSpPr>
        <p:sp>
          <p:nvSpPr>
            <p:cNvPr id="5" name="Google Shape;61;p3">
              <a:extLst>
                <a:ext uri="{FF2B5EF4-FFF2-40B4-BE49-F238E27FC236}">
                  <a16:creationId xmlns:a16="http://schemas.microsoft.com/office/drawing/2014/main" id="{F620EFB3-B0CA-4A10-A112-79ABC02FCD30}"/>
                </a:ext>
              </a:extLst>
            </p:cNvPr>
            <p:cNvSpPr/>
            <p:nvPr/>
          </p:nvSpPr>
          <p:spPr>
            <a:xfrm>
              <a:off x="6520719" y="655448"/>
              <a:ext cx="993043" cy="548350"/>
            </a:xfrm>
            <a:custGeom>
              <a:avLst/>
              <a:gdLst/>
              <a:ahLst/>
              <a:cxnLst/>
              <a:rect l="l" t="t" r="r" b="b"/>
              <a:pathLst>
                <a:path w="11927" h="6586" extrusionOk="0">
                  <a:moveTo>
                    <a:pt x="3204" y="0"/>
                  </a:moveTo>
                  <a:lnTo>
                    <a:pt x="0" y="6586"/>
                  </a:lnTo>
                  <a:lnTo>
                    <a:pt x="0" y="6586"/>
                  </a:lnTo>
                  <a:lnTo>
                    <a:pt x="11926" y="6315"/>
                  </a:lnTo>
                  <a:lnTo>
                    <a:pt x="3204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6" name="Google Shape;79;p3">
              <a:extLst>
                <a:ext uri="{FF2B5EF4-FFF2-40B4-BE49-F238E27FC236}">
                  <a16:creationId xmlns:a16="http://schemas.microsoft.com/office/drawing/2014/main" id="{E70F3CA6-4EB3-494D-B10B-281397C6E617}"/>
                </a:ext>
              </a:extLst>
            </p:cNvPr>
            <p:cNvSpPr/>
            <p:nvPr userDrawn="1"/>
          </p:nvSpPr>
          <p:spPr>
            <a:xfrm>
              <a:off x="4623795" y="-666203"/>
              <a:ext cx="2889955" cy="2682471"/>
            </a:xfrm>
            <a:custGeom>
              <a:avLst/>
              <a:gdLst/>
              <a:ahLst/>
              <a:cxnLst/>
              <a:rect l="l" t="t" r="r" b="b"/>
              <a:pathLst>
                <a:path w="34710" h="32218" extrusionOk="0">
                  <a:moveTo>
                    <a:pt x="34709" y="1"/>
                  </a:moveTo>
                  <a:lnTo>
                    <a:pt x="23937" y="6586"/>
                  </a:lnTo>
                  <a:lnTo>
                    <a:pt x="18156" y="17444"/>
                  </a:lnTo>
                  <a:lnTo>
                    <a:pt x="8722" y="18242"/>
                  </a:lnTo>
                  <a:lnTo>
                    <a:pt x="0" y="32218"/>
                  </a:lnTo>
                  <a:lnTo>
                    <a:pt x="0" y="32218"/>
                  </a:lnTo>
                  <a:lnTo>
                    <a:pt x="34709" y="32125"/>
                  </a:lnTo>
                  <a:lnTo>
                    <a:pt x="34709" y="1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7" name="Google Shape;80;p3">
              <a:extLst>
                <a:ext uri="{FF2B5EF4-FFF2-40B4-BE49-F238E27FC236}">
                  <a16:creationId xmlns:a16="http://schemas.microsoft.com/office/drawing/2014/main" id="{DC82185E-6C03-42A4-81E8-9E866DFAF9DE}"/>
                </a:ext>
              </a:extLst>
            </p:cNvPr>
            <p:cNvSpPr/>
            <p:nvPr/>
          </p:nvSpPr>
          <p:spPr>
            <a:xfrm>
              <a:off x="6616719" y="-663565"/>
              <a:ext cx="897043" cy="889300"/>
            </a:xfrm>
            <a:custGeom>
              <a:avLst/>
              <a:gdLst/>
              <a:ahLst/>
              <a:cxnLst/>
              <a:rect l="l" t="t" r="r" b="b"/>
              <a:pathLst>
                <a:path w="10774" h="10681" extrusionOk="0">
                  <a:moveTo>
                    <a:pt x="10773" y="1"/>
                  </a:moveTo>
                  <a:lnTo>
                    <a:pt x="1" y="6586"/>
                  </a:lnTo>
                  <a:lnTo>
                    <a:pt x="10773" y="10680"/>
                  </a:lnTo>
                  <a:lnTo>
                    <a:pt x="10773" y="1"/>
                  </a:lnTo>
                  <a:close/>
                </a:path>
              </a:pathLst>
            </a:custGeom>
            <a:solidFill>
              <a:srgbClr val="098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8" name="Google Shape;81;p3">
              <a:extLst>
                <a:ext uri="{FF2B5EF4-FFF2-40B4-BE49-F238E27FC236}">
                  <a16:creationId xmlns:a16="http://schemas.microsoft.com/office/drawing/2014/main" id="{3B878ABD-5C32-4FE0-9919-8C9F91E44875}"/>
                </a:ext>
              </a:extLst>
            </p:cNvPr>
            <p:cNvSpPr/>
            <p:nvPr/>
          </p:nvSpPr>
          <p:spPr>
            <a:xfrm>
              <a:off x="6616719" y="-115211"/>
              <a:ext cx="897043" cy="770738"/>
            </a:xfrm>
            <a:custGeom>
              <a:avLst/>
              <a:gdLst/>
              <a:ahLst/>
              <a:cxnLst/>
              <a:rect l="l" t="t" r="r" b="b"/>
              <a:pathLst>
                <a:path w="10774" h="9257" extrusionOk="0">
                  <a:moveTo>
                    <a:pt x="1" y="0"/>
                  </a:moveTo>
                  <a:lnTo>
                    <a:pt x="2051" y="9256"/>
                  </a:lnTo>
                  <a:lnTo>
                    <a:pt x="10773" y="40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9" name="Google Shape;82;p3">
              <a:extLst>
                <a:ext uri="{FF2B5EF4-FFF2-40B4-BE49-F238E27FC236}">
                  <a16:creationId xmlns:a16="http://schemas.microsoft.com/office/drawing/2014/main" id="{F28D6B85-A177-440E-98CC-2751EAE47FBC}"/>
                </a:ext>
              </a:extLst>
            </p:cNvPr>
            <p:cNvSpPr/>
            <p:nvPr/>
          </p:nvSpPr>
          <p:spPr>
            <a:xfrm>
              <a:off x="6787486" y="225657"/>
              <a:ext cx="726277" cy="955658"/>
            </a:xfrm>
            <a:custGeom>
              <a:avLst/>
              <a:gdLst/>
              <a:ahLst/>
              <a:cxnLst/>
              <a:rect l="l" t="t" r="r" b="b"/>
              <a:pathLst>
                <a:path w="8723" h="11478" extrusionOk="0">
                  <a:moveTo>
                    <a:pt x="8722" y="0"/>
                  </a:moveTo>
                  <a:lnTo>
                    <a:pt x="0" y="5162"/>
                  </a:lnTo>
                  <a:lnTo>
                    <a:pt x="8722" y="11477"/>
                  </a:lnTo>
                  <a:lnTo>
                    <a:pt x="8722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0" name="Google Shape;83;p3">
              <a:extLst>
                <a:ext uri="{FF2B5EF4-FFF2-40B4-BE49-F238E27FC236}">
                  <a16:creationId xmlns:a16="http://schemas.microsoft.com/office/drawing/2014/main" id="{D7ADAB4D-C0CA-4292-BE1F-902B2FFCB3BA}"/>
                </a:ext>
              </a:extLst>
            </p:cNvPr>
            <p:cNvSpPr/>
            <p:nvPr/>
          </p:nvSpPr>
          <p:spPr>
            <a:xfrm>
              <a:off x="6135389" y="-115211"/>
              <a:ext cx="652176" cy="904120"/>
            </a:xfrm>
            <a:custGeom>
              <a:avLst/>
              <a:gdLst/>
              <a:ahLst/>
              <a:cxnLst/>
              <a:rect l="l" t="t" r="r" b="b"/>
              <a:pathLst>
                <a:path w="7833" h="10859" extrusionOk="0">
                  <a:moveTo>
                    <a:pt x="5782" y="0"/>
                  </a:moveTo>
                  <a:lnTo>
                    <a:pt x="1" y="10858"/>
                  </a:lnTo>
                  <a:lnTo>
                    <a:pt x="1" y="10858"/>
                  </a:lnTo>
                  <a:lnTo>
                    <a:pt x="7832" y="925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45A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1" name="Google Shape;84;p3">
              <a:extLst>
                <a:ext uri="{FF2B5EF4-FFF2-40B4-BE49-F238E27FC236}">
                  <a16:creationId xmlns:a16="http://schemas.microsoft.com/office/drawing/2014/main" id="{1ACBD03B-2F50-4993-BE07-4E771FA57039}"/>
                </a:ext>
              </a:extLst>
            </p:cNvPr>
            <p:cNvSpPr/>
            <p:nvPr/>
          </p:nvSpPr>
          <p:spPr>
            <a:xfrm>
              <a:off x="6520719" y="1181238"/>
              <a:ext cx="993043" cy="548434"/>
            </a:xfrm>
            <a:custGeom>
              <a:avLst/>
              <a:gdLst/>
              <a:ahLst/>
              <a:cxnLst/>
              <a:rect l="l" t="t" r="r" b="b"/>
              <a:pathLst>
                <a:path w="11927" h="6587" extrusionOk="0">
                  <a:moveTo>
                    <a:pt x="11926" y="0"/>
                  </a:moveTo>
                  <a:lnTo>
                    <a:pt x="0" y="271"/>
                  </a:lnTo>
                  <a:lnTo>
                    <a:pt x="7562" y="6586"/>
                  </a:lnTo>
                  <a:lnTo>
                    <a:pt x="11926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2" name="Google Shape;85;p3">
              <a:extLst>
                <a:ext uri="{FF2B5EF4-FFF2-40B4-BE49-F238E27FC236}">
                  <a16:creationId xmlns:a16="http://schemas.microsoft.com/office/drawing/2014/main" id="{339841B1-8356-439B-93D8-046A81BBED6E}"/>
                </a:ext>
              </a:extLst>
            </p:cNvPr>
            <p:cNvSpPr/>
            <p:nvPr userDrawn="1"/>
          </p:nvSpPr>
          <p:spPr>
            <a:xfrm>
              <a:off x="5675961" y="788831"/>
              <a:ext cx="844839" cy="414968"/>
            </a:xfrm>
            <a:custGeom>
              <a:avLst/>
              <a:gdLst/>
              <a:ahLst/>
              <a:cxnLst/>
              <a:rect l="l" t="t" r="r" b="b"/>
              <a:pathLst>
                <a:path w="10147" h="4984" extrusionOk="0">
                  <a:moveTo>
                    <a:pt x="5519" y="0"/>
                  </a:moveTo>
                  <a:lnTo>
                    <a:pt x="1" y="3382"/>
                  </a:lnTo>
                  <a:lnTo>
                    <a:pt x="10146" y="4984"/>
                  </a:lnTo>
                  <a:lnTo>
                    <a:pt x="5519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3" name="Google Shape;86;p3">
              <a:extLst>
                <a:ext uri="{FF2B5EF4-FFF2-40B4-BE49-F238E27FC236}">
                  <a16:creationId xmlns:a16="http://schemas.microsoft.com/office/drawing/2014/main" id="{2D451FE7-55B9-4C59-B957-E875CFC5EB97}"/>
                </a:ext>
              </a:extLst>
            </p:cNvPr>
            <p:cNvSpPr/>
            <p:nvPr userDrawn="1"/>
          </p:nvSpPr>
          <p:spPr>
            <a:xfrm>
              <a:off x="5349912" y="788837"/>
              <a:ext cx="785559" cy="281669"/>
            </a:xfrm>
            <a:custGeom>
              <a:avLst/>
              <a:gdLst/>
              <a:ahLst/>
              <a:cxnLst/>
              <a:rect l="l" t="t" r="r" b="b"/>
              <a:pathLst>
                <a:path w="9435" h="3383" extrusionOk="0">
                  <a:moveTo>
                    <a:pt x="9435" y="0"/>
                  </a:moveTo>
                  <a:lnTo>
                    <a:pt x="1" y="798"/>
                  </a:lnTo>
                  <a:lnTo>
                    <a:pt x="3917" y="3382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4" name="Google Shape;87;p3">
              <a:extLst>
                <a:ext uri="{FF2B5EF4-FFF2-40B4-BE49-F238E27FC236}">
                  <a16:creationId xmlns:a16="http://schemas.microsoft.com/office/drawing/2014/main" id="{6B4F6418-5111-4365-83EC-D3AAA1CB26E6}"/>
                </a:ext>
              </a:extLst>
            </p:cNvPr>
            <p:cNvSpPr/>
            <p:nvPr userDrawn="1"/>
          </p:nvSpPr>
          <p:spPr>
            <a:xfrm>
              <a:off x="4897641" y="855196"/>
              <a:ext cx="778399" cy="726277"/>
            </a:xfrm>
            <a:custGeom>
              <a:avLst/>
              <a:gdLst/>
              <a:ahLst/>
              <a:cxnLst/>
              <a:rect l="l" t="t" r="r" b="b"/>
              <a:pathLst>
                <a:path w="9349" h="8723" extrusionOk="0">
                  <a:moveTo>
                    <a:pt x="5433" y="1"/>
                  </a:moveTo>
                  <a:lnTo>
                    <a:pt x="2" y="8720"/>
                  </a:lnTo>
                  <a:lnTo>
                    <a:pt x="2" y="8720"/>
                  </a:lnTo>
                  <a:cubicBezTo>
                    <a:pt x="153" y="8506"/>
                    <a:pt x="9349" y="2585"/>
                    <a:pt x="9349" y="2585"/>
                  </a:cubicBezTo>
                  <a:lnTo>
                    <a:pt x="5433" y="1"/>
                  </a:lnTo>
                  <a:close/>
                  <a:moveTo>
                    <a:pt x="2" y="8720"/>
                  </a:moveTo>
                  <a:lnTo>
                    <a:pt x="2" y="8720"/>
                  </a:lnTo>
                  <a:cubicBezTo>
                    <a:pt x="1" y="8721"/>
                    <a:pt x="1" y="8722"/>
                    <a:pt x="0" y="8722"/>
                  </a:cubicBezTo>
                  <a:lnTo>
                    <a:pt x="2" y="872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5" name="Google Shape;88;p3">
              <a:extLst>
                <a:ext uri="{FF2B5EF4-FFF2-40B4-BE49-F238E27FC236}">
                  <a16:creationId xmlns:a16="http://schemas.microsoft.com/office/drawing/2014/main" id="{FC81506D-1957-45A8-B519-8BD44E878E09}"/>
                </a:ext>
              </a:extLst>
            </p:cNvPr>
            <p:cNvSpPr/>
            <p:nvPr userDrawn="1"/>
          </p:nvSpPr>
          <p:spPr>
            <a:xfrm>
              <a:off x="5675961" y="1070418"/>
              <a:ext cx="844839" cy="540690"/>
            </a:xfrm>
            <a:custGeom>
              <a:avLst/>
              <a:gdLst/>
              <a:ahLst/>
              <a:cxnLst/>
              <a:rect l="l" t="t" r="r" b="b"/>
              <a:pathLst>
                <a:path w="10147" h="6494" extrusionOk="0">
                  <a:moveTo>
                    <a:pt x="10141" y="1601"/>
                  </a:moveTo>
                  <a:lnTo>
                    <a:pt x="10146" y="1602"/>
                  </a:lnTo>
                  <a:cubicBezTo>
                    <a:pt x="10145" y="1602"/>
                    <a:pt x="10143" y="1601"/>
                    <a:pt x="10141" y="1601"/>
                  </a:cubicBezTo>
                  <a:close/>
                  <a:moveTo>
                    <a:pt x="1" y="0"/>
                  </a:moveTo>
                  <a:lnTo>
                    <a:pt x="2934" y="6493"/>
                  </a:lnTo>
                  <a:cubicBezTo>
                    <a:pt x="2934" y="6493"/>
                    <a:pt x="9574" y="1601"/>
                    <a:pt x="10132" y="1601"/>
                  </a:cubicBezTo>
                  <a:cubicBezTo>
                    <a:pt x="10136" y="1601"/>
                    <a:pt x="10139" y="1601"/>
                    <a:pt x="10141" y="1601"/>
                  </a:cubicBezTo>
                  <a:lnTo>
                    <a:pt x="10141" y="1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6" name="Google Shape;89;p3">
              <a:extLst>
                <a:ext uri="{FF2B5EF4-FFF2-40B4-BE49-F238E27FC236}">
                  <a16:creationId xmlns:a16="http://schemas.microsoft.com/office/drawing/2014/main" id="{67D0E446-32C5-477A-A823-0E14161FA824}"/>
                </a:ext>
              </a:extLst>
            </p:cNvPr>
            <p:cNvSpPr/>
            <p:nvPr/>
          </p:nvSpPr>
          <p:spPr>
            <a:xfrm>
              <a:off x="4623795" y="1566573"/>
              <a:ext cx="1230083" cy="429871"/>
            </a:xfrm>
            <a:custGeom>
              <a:avLst/>
              <a:gdLst/>
              <a:ahLst/>
              <a:cxnLst/>
              <a:rect l="l" t="t" r="r" b="b"/>
              <a:pathLst>
                <a:path w="14774" h="5163" extrusionOk="0">
                  <a:moveTo>
                    <a:pt x="3289" y="0"/>
                  </a:moveTo>
                  <a:lnTo>
                    <a:pt x="0" y="5162"/>
                  </a:lnTo>
                  <a:lnTo>
                    <a:pt x="14774" y="534"/>
                  </a:lnTo>
                  <a:lnTo>
                    <a:pt x="3289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7" name="Google Shape;90;p3">
              <a:extLst>
                <a:ext uri="{FF2B5EF4-FFF2-40B4-BE49-F238E27FC236}">
                  <a16:creationId xmlns:a16="http://schemas.microsoft.com/office/drawing/2014/main" id="{3F885553-79B5-4D82-8A2A-F8CB87296AE6}"/>
                </a:ext>
              </a:extLst>
            </p:cNvPr>
            <p:cNvSpPr/>
            <p:nvPr userDrawn="1"/>
          </p:nvSpPr>
          <p:spPr>
            <a:xfrm>
              <a:off x="5920243" y="1596214"/>
              <a:ext cx="1200443" cy="400231"/>
            </a:xfrm>
            <a:custGeom>
              <a:avLst/>
              <a:gdLst/>
              <a:ahLst/>
              <a:cxnLst/>
              <a:rect l="l" t="t" r="r" b="b"/>
              <a:pathLst>
                <a:path w="14418" h="4807" extrusionOk="0">
                  <a:moveTo>
                    <a:pt x="0" y="0"/>
                  </a:moveTo>
                  <a:lnTo>
                    <a:pt x="5518" y="4806"/>
                  </a:lnTo>
                  <a:lnTo>
                    <a:pt x="14418" y="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BDD0C4D-9F3D-4C1D-813B-CF5CF771F156}"/>
              </a:ext>
            </a:extLst>
          </p:cNvPr>
          <p:cNvGrpSpPr/>
          <p:nvPr/>
        </p:nvGrpSpPr>
        <p:grpSpPr>
          <a:xfrm>
            <a:off x="741997" y="5532464"/>
            <a:ext cx="6408994" cy="1756844"/>
            <a:chOff x="2971071" y="3890928"/>
            <a:chExt cx="4868714" cy="1334620"/>
          </a:xfrm>
        </p:grpSpPr>
        <p:sp>
          <p:nvSpPr>
            <p:cNvPr id="19" name="Google Shape;67;p3">
              <a:extLst>
                <a:ext uri="{FF2B5EF4-FFF2-40B4-BE49-F238E27FC236}">
                  <a16:creationId xmlns:a16="http://schemas.microsoft.com/office/drawing/2014/main" id="{1745B9AE-FD40-428D-9ECA-4FC9D7A82649}"/>
                </a:ext>
              </a:extLst>
            </p:cNvPr>
            <p:cNvSpPr/>
            <p:nvPr/>
          </p:nvSpPr>
          <p:spPr>
            <a:xfrm>
              <a:off x="5312605" y="3890928"/>
              <a:ext cx="2282407" cy="1311345"/>
            </a:xfrm>
            <a:custGeom>
              <a:avLst/>
              <a:gdLst/>
              <a:ahLst/>
              <a:cxnLst/>
              <a:rect l="l" t="t" r="r" b="b"/>
              <a:pathLst>
                <a:path w="27413" h="15750" extrusionOk="0">
                  <a:moveTo>
                    <a:pt x="9435" y="0"/>
                  </a:moveTo>
                  <a:lnTo>
                    <a:pt x="1" y="15749"/>
                  </a:lnTo>
                  <a:lnTo>
                    <a:pt x="27412" y="15571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FE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476D5A31-462A-4A6B-8866-89B18228C2FF}"/>
                </a:ext>
              </a:extLst>
            </p:cNvPr>
            <p:cNvGrpSpPr/>
            <p:nvPr userDrawn="1"/>
          </p:nvGrpSpPr>
          <p:grpSpPr>
            <a:xfrm>
              <a:off x="2971071" y="3890928"/>
              <a:ext cx="4868714" cy="1334620"/>
              <a:chOff x="2971071" y="3890928"/>
              <a:chExt cx="4868714" cy="1334620"/>
            </a:xfrm>
          </p:grpSpPr>
          <p:sp>
            <p:nvSpPr>
              <p:cNvPr id="21" name="Google Shape;68;p3">
                <a:extLst>
                  <a:ext uri="{FF2B5EF4-FFF2-40B4-BE49-F238E27FC236}">
                    <a16:creationId xmlns:a16="http://schemas.microsoft.com/office/drawing/2014/main" id="{4A074C87-BFDC-45D6-AD22-6BDFCF6B9A12}"/>
                  </a:ext>
                </a:extLst>
              </p:cNvPr>
              <p:cNvSpPr/>
              <p:nvPr/>
            </p:nvSpPr>
            <p:spPr>
              <a:xfrm>
                <a:off x="2971071" y="3890928"/>
                <a:ext cx="3127079" cy="1311345"/>
              </a:xfrm>
              <a:custGeom>
                <a:avLst/>
                <a:gdLst/>
                <a:ahLst/>
                <a:cxnLst/>
                <a:rect l="l" t="t" r="r" b="b"/>
                <a:pathLst>
                  <a:path w="37558" h="15750" extrusionOk="0">
                    <a:moveTo>
                      <a:pt x="37558" y="0"/>
                    </a:moveTo>
                    <a:lnTo>
                      <a:pt x="1" y="15486"/>
                    </a:lnTo>
                    <a:lnTo>
                      <a:pt x="28124" y="15749"/>
                    </a:lnTo>
                    <a:lnTo>
                      <a:pt x="37558" y="0"/>
                    </a:lnTo>
                    <a:close/>
                  </a:path>
                </a:pathLst>
              </a:custGeom>
              <a:solidFill>
                <a:srgbClr val="FA82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22" name="Google Shape;91;p3">
                <a:extLst>
                  <a:ext uri="{FF2B5EF4-FFF2-40B4-BE49-F238E27FC236}">
                    <a16:creationId xmlns:a16="http://schemas.microsoft.com/office/drawing/2014/main" id="{7228EF70-D100-443C-858A-691E003F013D}"/>
                  </a:ext>
                </a:extLst>
              </p:cNvPr>
              <p:cNvSpPr/>
              <p:nvPr/>
            </p:nvSpPr>
            <p:spPr>
              <a:xfrm>
                <a:off x="3290042" y="4166148"/>
                <a:ext cx="4549743" cy="1059400"/>
              </a:xfrm>
              <a:custGeom>
                <a:avLst/>
                <a:gdLst/>
                <a:ahLst/>
                <a:cxnLst/>
                <a:rect l="l" t="t" r="r" b="b"/>
                <a:pathLst>
                  <a:path w="54645" h="12724" extrusionOk="0">
                    <a:moveTo>
                      <a:pt x="35065" y="0"/>
                    </a:moveTo>
                    <a:lnTo>
                      <a:pt x="29191" y="798"/>
                    </a:lnTo>
                    <a:cubicBezTo>
                      <a:pt x="29191" y="798"/>
                      <a:pt x="0" y="12723"/>
                      <a:pt x="178" y="12723"/>
                    </a:cubicBezTo>
                    <a:lnTo>
                      <a:pt x="54645" y="12723"/>
                    </a:lnTo>
                    <a:cubicBezTo>
                      <a:pt x="54645" y="12723"/>
                      <a:pt x="49212" y="3738"/>
                      <a:pt x="48949" y="3738"/>
                    </a:cubicBezTo>
                    <a:cubicBezTo>
                      <a:pt x="48771" y="3738"/>
                      <a:pt x="43516" y="6586"/>
                      <a:pt x="43253" y="6671"/>
                    </a:cubicBezTo>
                    <a:cubicBezTo>
                      <a:pt x="43250" y="6672"/>
                      <a:pt x="43248" y="6672"/>
                      <a:pt x="43245" y="6672"/>
                    </a:cubicBezTo>
                    <a:cubicBezTo>
                      <a:pt x="42791" y="6672"/>
                      <a:pt x="35065" y="0"/>
                      <a:pt x="35065" y="0"/>
                    </a:cubicBezTo>
                    <a:close/>
                  </a:path>
                </a:pathLst>
              </a:custGeom>
              <a:solidFill>
                <a:srgbClr val="FED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23" name="Google Shape;92;p3">
                <a:extLst>
                  <a:ext uri="{FF2B5EF4-FFF2-40B4-BE49-F238E27FC236}">
                    <a16:creationId xmlns:a16="http://schemas.microsoft.com/office/drawing/2014/main" id="{EBCC8965-D300-48F7-9394-2267DA71623B}"/>
                  </a:ext>
                </a:extLst>
              </p:cNvPr>
              <p:cNvSpPr/>
              <p:nvPr/>
            </p:nvSpPr>
            <p:spPr>
              <a:xfrm>
                <a:off x="6824284" y="4439193"/>
                <a:ext cx="541273" cy="748258"/>
              </a:xfrm>
              <a:custGeom>
                <a:avLst/>
                <a:gdLst/>
                <a:ahLst/>
                <a:cxnLst/>
                <a:rect l="l" t="t" r="r" b="b"/>
                <a:pathLst>
                  <a:path w="6501" h="8987" extrusionOk="0">
                    <a:moveTo>
                      <a:pt x="6501" y="1"/>
                    </a:moveTo>
                    <a:lnTo>
                      <a:pt x="805" y="2934"/>
                    </a:lnTo>
                    <a:lnTo>
                      <a:pt x="0" y="8986"/>
                    </a:lnTo>
                    <a:lnTo>
                      <a:pt x="6501" y="1"/>
                    </a:lnTo>
                    <a:close/>
                  </a:path>
                </a:pathLst>
              </a:custGeom>
              <a:solidFill>
                <a:srgbClr val="FB93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24" name="Google Shape;93;p3">
                <a:extLst>
                  <a:ext uri="{FF2B5EF4-FFF2-40B4-BE49-F238E27FC236}">
                    <a16:creationId xmlns:a16="http://schemas.microsoft.com/office/drawing/2014/main" id="{04F57F58-5BBE-49CE-95D1-37A338FAA7BC}"/>
                  </a:ext>
                </a:extLst>
              </p:cNvPr>
              <p:cNvSpPr/>
              <p:nvPr/>
            </p:nvSpPr>
            <p:spPr>
              <a:xfrm>
                <a:off x="5809417" y="4128054"/>
                <a:ext cx="1014939" cy="1074221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12902" extrusionOk="0">
                    <a:moveTo>
                      <a:pt x="4806" y="0"/>
                    </a:moveTo>
                    <a:lnTo>
                      <a:pt x="0" y="12816"/>
                    </a:lnTo>
                    <a:lnTo>
                      <a:pt x="12189" y="12901"/>
                    </a:lnTo>
                    <a:cubicBezTo>
                      <a:pt x="12189" y="12901"/>
                      <a:pt x="5070" y="264"/>
                      <a:pt x="4806" y="0"/>
                    </a:cubicBezTo>
                    <a:close/>
                  </a:path>
                </a:pathLst>
              </a:custGeom>
              <a:solidFill>
                <a:srgbClr val="FA8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25" name="Google Shape;94;p3">
                <a:extLst>
                  <a:ext uri="{FF2B5EF4-FFF2-40B4-BE49-F238E27FC236}">
                    <a16:creationId xmlns:a16="http://schemas.microsoft.com/office/drawing/2014/main" id="{0EA0D4A1-430C-4898-949B-C22EE8972962}"/>
                  </a:ext>
                </a:extLst>
              </p:cNvPr>
              <p:cNvSpPr/>
              <p:nvPr/>
            </p:nvSpPr>
            <p:spPr>
              <a:xfrm>
                <a:off x="5712752" y="4128048"/>
                <a:ext cx="496896" cy="629612"/>
              </a:xfrm>
              <a:custGeom>
                <a:avLst/>
                <a:gdLst/>
                <a:ahLst/>
                <a:cxnLst/>
                <a:rect l="l" t="t" r="r" b="b"/>
                <a:pathLst>
                  <a:path w="5968" h="7562" extrusionOk="0">
                    <a:moveTo>
                      <a:pt x="5967" y="0"/>
                    </a:moveTo>
                    <a:lnTo>
                      <a:pt x="1" y="890"/>
                    </a:lnTo>
                    <a:lnTo>
                      <a:pt x="3119" y="7561"/>
                    </a:lnTo>
                    <a:lnTo>
                      <a:pt x="5967" y="0"/>
                    </a:lnTo>
                    <a:close/>
                  </a:path>
                </a:pathLst>
              </a:custGeom>
              <a:solidFill>
                <a:srgbClr val="F7B7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26" name="Google Shape;95;p3">
                <a:extLst>
                  <a:ext uri="{FF2B5EF4-FFF2-40B4-BE49-F238E27FC236}">
                    <a16:creationId xmlns:a16="http://schemas.microsoft.com/office/drawing/2014/main" id="{5C02028B-2B83-48AC-A68C-F22BD70412CB}"/>
                  </a:ext>
                </a:extLst>
              </p:cNvPr>
              <p:cNvSpPr/>
              <p:nvPr/>
            </p:nvSpPr>
            <p:spPr>
              <a:xfrm>
                <a:off x="5001457" y="4194407"/>
                <a:ext cx="978139" cy="563254"/>
              </a:xfrm>
              <a:custGeom>
                <a:avLst/>
                <a:gdLst/>
                <a:ahLst/>
                <a:cxnLst/>
                <a:rect l="l" t="t" r="r" b="b"/>
                <a:pathLst>
                  <a:path w="11748" h="6765" extrusionOk="0">
                    <a:moveTo>
                      <a:pt x="8636" y="1"/>
                    </a:moveTo>
                    <a:lnTo>
                      <a:pt x="0" y="3560"/>
                    </a:lnTo>
                    <a:lnTo>
                      <a:pt x="11748" y="6764"/>
                    </a:lnTo>
                    <a:lnTo>
                      <a:pt x="8636" y="1"/>
                    </a:lnTo>
                    <a:close/>
                  </a:path>
                </a:pathLst>
              </a:custGeom>
              <a:solidFill>
                <a:srgbClr val="FEE5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27" name="Google Shape;96;p3">
                <a:extLst>
                  <a:ext uri="{FF2B5EF4-FFF2-40B4-BE49-F238E27FC236}">
                    <a16:creationId xmlns:a16="http://schemas.microsoft.com/office/drawing/2014/main" id="{738B51E1-E1A4-4B3F-B051-C72A12CA4112}"/>
                  </a:ext>
                </a:extLst>
              </p:cNvPr>
              <p:cNvSpPr/>
              <p:nvPr/>
            </p:nvSpPr>
            <p:spPr>
              <a:xfrm>
                <a:off x="5001457" y="4490820"/>
                <a:ext cx="978139" cy="711457"/>
              </a:xfrm>
              <a:custGeom>
                <a:avLst/>
                <a:gdLst/>
                <a:ahLst/>
                <a:cxnLst/>
                <a:rect l="l" t="t" r="r" b="b"/>
                <a:pathLst>
                  <a:path w="11748" h="8545" extrusionOk="0">
                    <a:moveTo>
                      <a:pt x="0" y="0"/>
                    </a:moveTo>
                    <a:lnTo>
                      <a:pt x="9882" y="8544"/>
                    </a:lnTo>
                    <a:lnTo>
                      <a:pt x="11748" y="32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8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28" name="Google Shape;97;p3">
                <a:extLst>
                  <a:ext uri="{FF2B5EF4-FFF2-40B4-BE49-F238E27FC236}">
                    <a16:creationId xmlns:a16="http://schemas.microsoft.com/office/drawing/2014/main" id="{2621736D-45AD-4417-A267-EA7FF8A3E0F2}"/>
                  </a:ext>
                </a:extLst>
              </p:cNvPr>
              <p:cNvSpPr/>
              <p:nvPr/>
            </p:nvSpPr>
            <p:spPr>
              <a:xfrm>
                <a:off x="4571669" y="4490820"/>
                <a:ext cx="1237827" cy="711457"/>
              </a:xfrm>
              <a:custGeom>
                <a:avLst/>
                <a:gdLst/>
                <a:ahLst/>
                <a:cxnLst/>
                <a:rect l="l" t="t" r="r" b="b"/>
                <a:pathLst>
                  <a:path w="14867" h="8545" extrusionOk="0">
                    <a:moveTo>
                      <a:pt x="5162" y="0"/>
                    </a:moveTo>
                    <a:lnTo>
                      <a:pt x="0" y="8544"/>
                    </a:lnTo>
                    <a:lnTo>
                      <a:pt x="14866" y="8459"/>
                    </a:lnTo>
                    <a:lnTo>
                      <a:pt x="5162" y="0"/>
                    </a:lnTo>
                    <a:close/>
                  </a:path>
                </a:pathLst>
              </a:custGeom>
              <a:solidFill>
                <a:srgbClr val="FEE5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29" name="Google Shape;98;p3">
                <a:extLst>
                  <a:ext uri="{FF2B5EF4-FFF2-40B4-BE49-F238E27FC236}">
                    <a16:creationId xmlns:a16="http://schemas.microsoft.com/office/drawing/2014/main" id="{B7D68966-87F6-479D-A8F2-8F7B666463E9}"/>
                  </a:ext>
                </a:extLst>
              </p:cNvPr>
              <p:cNvSpPr/>
              <p:nvPr/>
            </p:nvSpPr>
            <p:spPr>
              <a:xfrm>
                <a:off x="3008453" y="4366550"/>
                <a:ext cx="2129247" cy="835722"/>
              </a:xfrm>
              <a:custGeom>
                <a:avLst/>
                <a:gdLst/>
                <a:ahLst/>
                <a:cxnLst/>
                <a:rect l="l" t="t" r="r" b="b"/>
                <a:pathLst>
                  <a:path w="20378" h="8545" extrusionOk="0">
                    <a:moveTo>
                      <a:pt x="20377" y="0"/>
                    </a:moveTo>
                    <a:lnTo>
                      <a:pt x="0" y="8459"/>
                    </a:lnTo>
                    <a:lnTo>
                      <a:pt x="15215" y="8544"/>
                    </a:lnTo>
                    <a:lnTo>
                      <a:pt x="20377" y="0"/>
                    </a:lnTo>
                    <a:close/>
                  </a:path>
                </a:pathLst>
              </a:custGeom>
              <a:solidFill>
                <a:srgbClr val="FA82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</p:grp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78CAF590-0089-4FF4-BC14-090F1C903BDB}"/>
              </a:ext>
            </a:extLst>
          </p:cNvPr>
          <p:cNvGrpSpPr/>
          <p:nvPr/>
        </p:nvGrpSpPr>
        <p:grpSpPr>
          <a:xfrm flipH="1" flipV="1">
            <a:off x="-919133" y="-921911"/>
            <a:ext cx="3719314" cy="3452271"/>
            <a:chOff x="4623795" y="-666203"/>
            <a:chExt cx="2889968" cy="2682471"/>
          </a:xfrm>
        </p:grpSpPr>
        <p:sp>
          <p:nvSpPr>
            <p:cNvPr id="31" name="Google Shape;61;p3">
              <a:extLst>
                <a:ext uri="{FF2B5EF4-FFF2-40B4-BE49-F238E27FC236}">
                  <a16:creationId xmlns:a16="http://schemas.microsoft.com/office/drawing/2014/main" id="{39F4E2E2-C37F-476B-9AC9-186AC5C124C1}"/>
                </a:ext>
              </a:extLst>
            </p:cNvPr>
            <p:cNvSpPr/>
            <p:nvPr/>
          </p:nvSpPr>
          <p:spPr>
            <a:xfrm>
              <a:off x="6520719" y="655448"/>
              <a:ext cx="993043" cy="548350"/>
            </a:xfrm>
            <a:custGeom>
              <a:avLst/>
              <a:gdLst/>
              <a:ahLst/>
              <a:cxnLst/>
              <a:rect l="l" t="t" r="r" b="b"/>
              <a:pathLst>
                <a:path w="11927" h="6586" extrusionOk="0">
                  <a:moveTo>
                    <a:pt x="3204" y="0"/>
                  </a:moveTo>
                  <a:lnTo>
                    <a:pt x="0" y="6586"/>
                  </a:lnTo>
                  <a:lnTo>
                    <a:pt x="0" y="6586"/>
                  </a:lnTo>
                  <a:lnTo>
                    <a:pt x="11926" y="6315"/>
                  </a:lnTo>
                  <a:lnTo>
                    <a:pt x="3204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32" name="Google Shape;79;p3">
              <a:extLst>
                <a:ext uri="{FF2B5EF4-FFF2-40B4-BE49-F238E27FC236}">
                  <a16:creationId xmlns:a16="http://schemas.microsoft.com/office/drawing/2014/main" id="{16886DFC-1BBF-452F-9D5C-CCA3E510AEDA}"/>
                </a:ext>
              </a:extLst>
            </p:cNvPr>
            <p:cNvSpPr/>
            <p:nvPr userDrawn="1"/>
          </p:nvSpPr>
          <p:spPr>
            <a:xfrm>
              <a:off x="4623795" y="-666203"/>
              <a:ext cx="2889955" cy="2682471"/>
            </a:xfrm>
            <a:custGeom>
              <a:avLst/>
              <a:gdLst/>
              <a:ahLst/>
              <a:cxnLst/>
              <a:rect l="l" t="t" r="r" b="b"/>
              <a:pathLst>
                <a:path w="34710" h="32218" extrusionOk="0">
                  <a:moveTo>
                    <a:pt x="34709" y="1"/>
                  </a:moveTo>
                  <a:lnTo>
                    <a:pt x="23937" y="6586"/>
                  </a:lnTo>
                  <a:lnTo>
                    <a:pt x="18156" y="17444"/>
                  </a:lnTo>
                  <a:lnTo>
                    <a:pt x="8722" y="18242"/>
                  </a:lnTo>
                  <a:lnTo>
                    <a:pt x="0" y="32218"/>
                  </a:lnTo>
                  <a:lnTo>
                    <a:pt x="0" y="32218"/>
                  </a:lnTo>
                  <a:lnTo>
                    <a:pt x="34709" y="32125"/>
                  </a:lnTo>
                  <a:lnTo>
                    <a:pt x="34709" y="1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 dirty="0"/>
            </a:p>
          </p:txBody>
        </p:sp>
        <p:sp>
          <p:nvSpPr>
            <p:cNvPr id="33" name="Google Shape;80;p3">
              <a:extLst>
                <a:ext uri="{FF2B5EF4-FFF2-40B4-BE49-F238E27FC236}">
                  <a16:creationId xmlns:a16="http://schemas.microsoft.com/office/drawing/2014/main" id="{A6F2DB66-7057-4385-BC32-AE7602954052}"/>
                </a:ext>
              </a:extLst>
            </p:cNvPr>
            <p:cNvSpPr/>
            <p:nvPr/>
          </p:nvSpPr>
          <p:spPr>
            <a:xfrm>
              <a:off x="6616719" y="-663565"/>
              <a:ext cx="897043" cy="889300"/>
            </a:xfrm>
            <a:custGeom>
              <a:avLst/>
              <a:gdLst/>
              <a:ahLst/>
              <a:cxnLst/>
              <a:rect l="l" t="t" r="r" b="b"/>
              <a:pathLst>
                <a:path w="10774" h="10681" extrusionOk="0">
                  <a:moveTo>
                    <a:pt x="10773" y="1"/>
                  </a:moveTo>
                  <a:lnTo>
                    <a:pt x="1" y="6586"/>
                  </a:lnTo>
                  <a:lnTo>
                    <a:pt x="10773" y="10680"/>
                  </a:lnTo>
                  <a:lnTo>
                    <a:pt x="10773" y="1"/>
                  </a:lnTo>
                  <a:close/>
                </a:path>
              </a:pathLst>
            </a:custGeom>
            <a:solidFill>
              <a:srgbClr val="098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0E2047A0-BE52-450B-9D3A-22FEA36A3F67}"/>
                </a:ext>
              </a:extLst>
            </p:cNvPr>
            <p:cNvSpPr/>
            <p:nvPr/>
          </p:nvSpPr>
          <p:spPr>
            <a:xfrm>
              <a:off x="6616719" y="-115211"/>
              <a:ext cx="897043" cy="770738"/>
            </a:xfrm>
            <a:custGeom>
              <a:avLst/>
              <a:gdLst/>
              <a:ahLst/>
              <a:cxnLst/>
              <a:rect l="l" t="t" r="r" b="b"/>
              <a:pathLst>
                <a:path w="10774" h="9257" extrusionOk="0">
                  <a:moveTo>
                    <a:pt x="1" y="0"/>
                  </a:moveTo>
                  <a:lnTo>
                    <a:pt x="2051" y="9256"/>
                  </a:lnTo>
                  <a:lnTo>
                    <a:pt x="10773" y="40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 dirty="0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B4F140CB-E594-4F31-B247-37D582790F6C}"/>
                </a:ext>
              </a:extLst>
            </p:cNvPr>
            <p:cNvSpPr/>
            <p:nvPr/>
          </p:nvSpPr>
          <p:spPr>
            <a:xfrm>
              <a:off x="6787486" y="225657"/>
              <a:ext cx="726277" cy="955658"/>
            </a:xfrm>
            <a:custGeom>
              <a:avLst/>
              <a:gdLst/>
              <a:ahLst/>
              <a:cxnLst/>
              <a:rect l="l" t="t" r="r" b="b"/>
              <a:pathLst>
                <a:path w="8723" h="11478" extrusionOk="0">
                  <a:moveTo>
                    <a:pt x="8722" y="0"/>
                  </a:moveTo>
                  <a:lnTo>
                    <a:pt x="0" y="5162"/>
                  </a:lnTo>
                  <a:lnTo>
                    <a:pt x="8722" y="11477"/>
                  </a:lnTo>
                  <a:lnTo>
                    <a:pt x="8722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38C590B7-EAC9-4F17-81D0-7F406D275383}"/>
                </a:ext>
              </a:extLst>
            </p:cNvPr>
            <p:cNvSpPr/>
            <p:nvPr/>
          </p:nvSpPr>
          <p:spPr>
            <a:xfrm>
              <a:off x="6135389" y="-115211"/>
              <a:ext cx="652176" cy="904120"/>
            </a:xfrm>
            <a:custGeom>
              <a:avLst/>
              <a:gdLst/>
              <a:ahLst/>
              <a:cxnLst/>
              <a:rect l="l" t="t" r="r" b="b"/>
              <a:pathLst>
                <a:path w="7833" h="10859" extrusionOk="0">
                  <a:moveTo>
                    <a:pt x="5782" y="0"/>
                  </a:moveTo>
                  <a:lnTo>
                    <a:pt x="1" y="10858"/>
                  </a:lnTo>
                  <a:lnTo>
                    <a:pt x="1" y="10858"/>
                  </a:lnTo>
                  <a:lnTo>
                    <a:pt x="7832" y="925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45A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F47D40EE-A7E7-4555-969E-FE19D394EE48}"/>
                </a:ext>
              </a:extLst>
            </p:cNvPr>
            <p:cNvSpPr/>
            <p:nvPr/>
          </p:nvSpPr>
          <p:spPr>
            <a:xfrm>
              <a:off x="6520719" y="1181238"/>
              <a:ext cx="993043" cy="548434"/>
            </a:xfrm>
            <a:custGeom>
              <a:avLst/>
              <a:gdLst/>
              <a:ahLst/>
              <a:cxnLst/>
              <a:rect l="l" t="t" r="r" b="b"/>
              <a:pathLst>
                <a:path w="11927" h="6587" extrusionOk="0">
                  <a:moveTo>
                    <a:pt x="11926" y="0"/>
                  </a:moveTo>
                  <a:lnTo>
                    <a:pt x="0" y="271"/>
                  </a:lnTo>
                  <a:lnTo>
                    <a:pt x="7562" y="6586"/>
                  </a:lnTo>
                  <a:lnTo>
                    <a:pt x="11926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65001A61-9CBD-4F81-984F-CBAD168BA496}"/>
                </a:ext>
              </a:extLst>
            </p:cNvPr>
            <p:cNvSpPr/>
            <p:nvPr userDrawn="1"/>
          </p:nvSpPr>
          <p:spPr>
            <a:xfrm>
              <a:off x="5675961" y="788831"/>
              <a:ext cx="844839" cy="414968"/>
            </a:xfrm>
            <a:custGeom>
              <a:avLst/>
              <a:gdLst/>
              <a:ahLst/>
              <a:cxnLst/>
              <a:rect l="l" t="t" r="r" b="b"/>
              <a:pathLst>
                <a:path w="10147" h="4984" extrusionOk="0">
                  <a:moveTo>
                    <a:pt x="5519" y="0"/>
                  </a:moveTo>
                  <a:lnTo>
                    <a:pt x="1" y="3382"/>
                  </a:lnTo>
                  <a:lnTo>
                    <a:pt x="10146" y="4984"/>
                  </a:lnTo>
                  <a:lnTo>
                    <a:pt x="5519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4EA7965A-CD13-429E-83D2-3F9B034189EF}"/>
                </a:ext>
              </a:extLst>
            </p:cNvPr>
            <p:cNvSpPr/>
            <p:nvPr userDrawn="1"/>
          </p:nvSpPr>
          <p:spPr>
            <a:xfrm>
              <a:off x="5349912" y="788837"/>
              <a:ext cx="785559" cy="281669"/>
            </a:xfrm>
            <a:custGeom>
              <a:avLst/>
              <a:gdLst/>
              <a:ahLst/>
              <a:cxnLst/>
              <a:rect l="l" t="t" r="r" b="b"/>
              <a:pathLst>
                <a:path w="9435" h="3383" extrusionOk="0">
                  <a:moveTo>
                    <a:pt x="9435" y="0"/>
                  </a:moveTo>
                  <a:lnTo>
                    <a:pt x="1" y="798"/>
                  </a:lnTo>
                  <a:lnTo>
                    <a:pt x="3917" y="3382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40" name="Google Shape;87;p3">
              <a:extLst>
                <a:ext uri="{FF2B5EF4-FFF2-40B4-BE49-F238E27FC236}">
                  <a16:creationId xmlns:a16="http://schemas.microsoft.com/office/drawing/2014/main" id="{ECBFE9F4-EB7A-46F7-B40D-57035D200047}"/>
                </a:ext>
              </a:extLst>
            </p:cNvPr>
            <p:cNvSpPr/>
            <p:nvPr userDrawn="1"/>
          </p:nvSpPr>
          <p:spPr>
            <a:xfrm>
              <a:off x="4897641" y="855196"/>
              <a:ext cx="778399" cy="726277"/>
            </a:xfrm>
            <a:custGeom>
              <a:avLst/>
              <a:gdLst/>
              <a:ahLst/>
              <a:cxnLst/>
              <a:rect l="l" t="t" r="r" b="b"/>
              <a:pathLst>
                <a:path w="9349" h="8723" extrusionOk="0">
                  <a:moveTo>
                    <a:pt x="5433" y="1"/>
                  </a:moveTo>
                  <a:lnTo>
                    <a:pt x="2" y="8720"/>
                  </a:lnTo>
                  <a:lnTo>
                    <a:pt x="2" y="8720"/>
                  </a:lnTo>
                  <a:cubicBezTo>
                    <a:pt x="153" y="8506"/>
                    <a:pt x="9349" y="2585"/>
                    <a:pt x="9349" y="2585"/>
                  </a:cubicBezTo>
                  <a:lnTo>
                    <a:pt x="5433" y="1"/>
                  </a:lnTo>
                  <a:close/>
                  <a:moveTo>
                    <a:pt x="2" y="8720"/>
                  </a:moveTo>
                  <a:lnTo>
                    <a:pt x="2" y="8720"/>
                  </a:lnTo>
                  <a:cubicBezTo>
                    <a:pt x="1" y="8721"/>
                    <a:pt x="1" y="8722"/>
                    <a:pt x="0" y="8722"/>
                  </a:cubicBezTo>
                  <a:lnTo>
                    <a:pt x="2" y="872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41" name="Google Shape;88;p3">
              <a:extLst>
                <a:ext uri="{FF2B5EF4-FFF2-40B4-BE49-F238E27FC236}">
                  <a16:creationId xmlns:a16="http://schemas.microsoft.com/office/drawing/2014/main" id="{99ED695D-E117-4B21-B86F-8C6E1BC8BD9E}"/>
                </a:ext>
              </a:extLst>
            </p:cNvPr>
            <p:cNvSpPr/>
            <p:nvPr userDrawn="1"/>
          </p:nvSpPr>
          <p:spPr>
            <a:xfrm>
              <a:off x="5675961" y="1070418"/>
              <a:ext cx="844839" cy="540690"/>
            </a:xfrm>
            <a:custGeom>
              <a:avLst/>
              <a:gdLst/>
              <a:ahLst/>
              <a:cxnLst/>
              <a:rect l="l" t="t" r="r" b="b"/>
              <a:pathLst>
                <a:path w="10147" h="6494" extrusionOk="0">
                  <a:moveTo>
                    <a:pt x="10141" y="1601"/>
                  </a:moveTo>
                  <a:lnTo>
                    <a:pt x="10146" y="1602"/>
                  </a:lnTo>
                  <a:cubicBezTo>
                    <a:pt x="10145" y="1602"/>
                    <a:pt x="10143" y="1601"/>
                    <a:pt x="10141" y="1601"/>
                  </a:cubicBezTo>
                  <a:close/>
                  <a:moveTo>
                    <a:pt x="1" y="0"/>
                  </a:moveTo>
                  <a:lnTo>
                    <a:pt x="2934" y="6493"/>
                  </a:lnTo>
                  <a:cubicBezTo>
                    <a:pt x="2934" y="6493"/>
                    <a:pt x="9574" y="1601"/>
                    <a:pt x="10132" y="1601"/>
                  </a:cubicBezTo>
                  <a:cubicBezTo>
                    <a:pt x="10136" y="1601"/>
                    <a:pt x="10139" y="1601"/>
                    <a:pt x="10141" y="1601"/>
                  </a:cubicBezTo>
                  <a:lnTo>
                    <a:pt x="10141" y="1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42" name="Google Shape;89;p3">
              <a:extLst>
                <a:ext uri="{FF2B5EF4-FFF2-40B4-BE49-F238E27FC236}">
                  <a16:creationId xmlns:a16="http://schemas.microsoft.com/office/drawing/2014/main" id="{53CC2A19-4C9B-4EB5-BA2E-54C8FDFD9645}"/>
                </a:ext>
              </a:extLst>
            </p:cNvPr>
            <p:cNvSpPr/>
            <p:nvPr/>
          </p:nvSpPr>
          <p:spPr>
            <a:xfrm>
              <a:off x="4623795" y="1566573"/>
              <a:ext cx="1230083" cy="429871"/>
            </a:xfrm>
            <a:custGeom>
              <a:avLst/>
              <a:gdLst/>
              <a:ahLst/>
              <a:cxnLst/>
              <a:rect l="l" t="t" r="r" b="b"/>
              <a:pathLst>
                <a:path w="14774" h="5163" extrusionOk="0">
                  <a:moveTo>
                    <a:pt x="3289" y="0"/>
                  </a:moveTo>
                  <a:lnTo>
                    <a:pt x="0" y="5162"/>
                  </a:lnTo>
                  <a:lnTo>
                    <a:pt x="14774" y="534"/>
                  </a:lnTo>
                  <a:lnTo>
                    <a:pt x="3289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43" name="Google Shape;90;p3">
              <a:extLst>
                <a:ext uri="{FF2B5EF4-FFF2-40B4-BE49-F238E27FC236}">
                  <a16:creationId xmlns:a16="http://schemas.microsoft.com/office/drawing/2014/main" id="{2E2A3BA8-B62E-42BC-A025-CA82CD06D916}"/>
                </a:ext>
              </a:extLst>
            </p:cNvPr>
            <p:cNvSpPr/>
            <p:nvPr userDrawn="1"/>
          </p:nvSpPr>
          <p:spPr>
            <a:xfrm>
              <a:off x="5920243" y="1596214"/>
              <a:ext cx="1200443" cy="400231"/>
            </a:xfrm>
            <a:custGeom>
              <a:avLst/>
              <a:gdLst/>
              <a:ahLst/>
              <a:cxnLst/>
              <a:rect l="l" t="t" r="r" b="b"/>
              <a:pathLst>
                <a:path w="14418" h="4807" extrusionOk="0">
                  <a:moveTo>
                    <a:pt x="0" y="0"/>
                  </a:moveTo>
                  <a:lnTo>
                    <a:pt x="5518" y="4806"/>
                  </a:lnTo>
                  <a:lnTo>
                    <a:pt x="14418" y="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</p:grp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9798570-E2F0-40AF-854D-4902DA062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56595" y="2047853"/>
            <a:ext cx="2135315" cy="3741699"/>
          </a:xfrm>
          <a:prstGeom prst="rect">
            <a:avLst/>
          </a:prstGeom>
        </p:spPr>
      </p:pic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2F9EC4C3-58F1-46F6-BA5C-0AC1910FDD02}"/>
              </a:ext>
            </a:extLst>
          </p:cNvPr>
          <p:cNvSpPr/>
          <p:nvPr/>
        </p:nvSpPr>
        <p:spPr>
          <a:xfrm>
            <a:off x="2864171" y="1874001"/>
            <a:ext cx="550557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8" indent="-342898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Barcha</a:t>
            </a:r>
            <a:r>
              <a:rPr lang="en-US" sz="2400" dirty="0"/>
              <a:t> </a:t>
            </a:r>
            <a:r>
              <a:rPr lang="en-US" sz="2400" dirty="0" err="1"/>
              <a:t>foydalanuvchilar</a:t>
            </a:r>
            <a:r>
              <a:rPr lang="en-US" sz="2400" dirty="0"/>
              <a:t> </a:t>
            </a:r>
            <a:r>
              <a:rPr lang="en-US" sz="2400" dirty="0" err="1"/>
              <a:t>bilan</a:t>
            </a:r>
            <a:r>
              <a:rPr lang="en-US" sz="2400" dirty="0"/>
              <a:t> </a:t>
            </a:r>
            <a:r>
              <a:rPr lang="en-US" sz="2400" dirty="0" err="1"/>
              <a:t>muloqotda</a:t>
            </a:r>
            <a:r>
              <a:rPr lang="en-US" sz="2400" dirty="0"/>
              <a:t> </a:t>
            </a:r>
            <a:r>
              <a:rPr lang="en-US" sz="2400" dirty="0" err="1"/>
              <a:t>xushmuomala</a:t>
            </a:r>
            <a:r>
              <a:rPr lang="en-US" sz="2400" dirty="0"/>
              <a:t> </a:t>
            </a:r>
            <a:r>
              <a:rPr lang="en-US" sz="2400" dirty="0" err="1"/>
              <a:t>bo‘ling</a:t>
            </a:r>
            <a:r>
              <a:rPr lang="en-US" sz="2400" dirty="0"/>
              <a:t>.</a:t>
            </a:r>
          </a:p>
          <a:p>
            <a:pPr marL="342898" indent="-342898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Xavfsizlikni</a:t>
            </a:r>
            <a:r>
              <a:rPr lang="en-US" sz="2400" dirty="0"/>
              <a:t> </a:t>
            </a:r>
            <a:r>
              <a:rPr lang="en-US" sz="2400" dirty="0" err="1"/>
              <a:t>unutmang</a:t>
            </a:r>
            <a:r>
              <a:rPr lang="en-US" sz="2400" dirty="0"/>
              <a:t> </a:t>
            </a:r>
            <a:r>
              <a:rPr lang="en-US" sz="2400" dirty="0" err="1"/>
              <a:t>va</a:t>
            </a:r>
            <a:r>
              <a:rPr lang="en-US" sz="2400" dirty="0"/>
              <a:t> </a:t>
            </a:r>
            <a:r>
              <a:rPr lang="en-US" sz="2400" dirty="0" err="1"/>
              <a:t>hech</a:t>
            </a:r>
            <a:r>
              <a:rPr lang="en-US" sz="2400" dirty="0"/>
              <a:t> </a:t>
            </a:r>
            <a:r>
              <a:rPr lang="en-US" sz="2400" dirty="0" err="1"/>
              <a:t>qachon</a:t>
            </a:r>
            <a:r>
              <a:rPr lang="en-US" sz="2400" dirty="0"/>
              <a:t> </a:t>
            </a:r>
            <a:r>
              <a:rPr lang="en-US" sz="2400" dirty="0" err="1"/>
              <a:t>begona</a:t>
            </a:r>
            <a:r>
              <a:rPr lang="en-US" sz="2400" dirty="0"/>
              <a:t> </a:t>
            </a:r>
            <a:r>
              <a:rPr lang="en-US" sz="2400" dirty="0" err="1"/>
              <a:t>kishilarga</a:t>
            </a:r>
            <a:r>
              <a:rPr lang="en-US" sz="2400" dirty="0"/>
              <a:t> </a:t>
            </a:r>
            <a:r>
              <a:rPr lang="en-US" sz="2400" dirty="0" err="1"/>
              <a:t>shaxsiy</a:t>
            </a:r>
            <a:r>
              <a:rPr lang="en-US" sz="2400" dirty="0"/>
              <a:t> </a:t>
            </a:r>
            <a:r>
              <a:rPr lang="en-US" sz="2400" dirty="0" err="1"/>
              <a:t>ma’lumotlaringizni</a:t>
            </a:r>
            <a:r>
              <a:rPr lang="en-US" sz="2400" dirty="0"/>
              <a:t> </a:t>
            </a:r>
            <a:r>
              <a:rPr lang="en-US" sz="2400" dirty="0" err="1"/>
              <a:t>aytmang</a:t>
            </a:r>
            <a:r>
              <a:rPr lang="ru-RU" sz="2400" dirty="0"/>
              <a:t>.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B44EDDD1-0391-4D85-9181-DB65D8A920A1}"/>
              </a:ext>
            </a:extLst>
          </p:cNvPr>
          <p:cNvSpPr/>
          <p:nvPr/>
        </p:nvSpPr>
        <p:spPr>
          <a:xfrm>
            <a:off x="3414722" y="157883"/>
            <a:ext cx="527643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400" b="1" dirty="0">
                <a:solidFill>
                  <a:srgbClr val="FF0000"/>
                </a:solidFill>
                <a:latin typeface="inherit"/>
                <a:ea typeface="Tahoma" panose="020B0604030504040204" pitchFamily="34" charset="0"/>
                <a:cs typeface="Tahoma" panose="020B0604030504040204" pitchFamily="34" charset="0"/>
              </a:rPr>
              <a:t>ESDA </a:t>
            </a:r>
            <a:br>
              <a:rPr lang="en-US" sz="4400" b="1" dirty="0">
                <a:solidFill>
                  <a:srgbClr val="FF0000"/>
                </a:solidFill>
                <a:latin typeface="inheri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400" b="1" dirty="0">
                <a:solidFill>
                  <a:srgbClr val="FF0000"/>
                </a:solidFill>
                <a:latin typeface="inherit"/>
                <a:ea typeface="Tahoma" panose="020B0604030504040204" pitchFamily="34" charset="0"/>
                <a:cs typeface="Tahoma" panose="020B0604030504040204" pitchFamily="34" charset="0"/>
              </a:rPr>
              <a:t>SAQLANG!</a:t>
            </a:r>
            <a:endParaRPr lang="ru-RU" sz="44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7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1B8BF71-42BA-4F47-B5D6-645F59C9BED9}"/>
              </a:ext>
            </a:extLst>
          </p:cNvPr>
          <p:cNvSpPr/>
          <p:nvPr/>
        </p:nvSpPr>
        <p:spPr>
          <a:xfrm>
            <a:off x="3152027" y="4068807"/>
            <a:ext cx="28399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dirty="0" err="1">
                <a:solidFill>
                  <a:srgbClr val="222222"/>
                </a:solidFill>
              </a:rPr>
              <a:t>Nashr</a:t>
            </a:r>
            <a:r>
              <a:rPr lang="en-US" sz="2000" b="1" dirty="0">
                <a:solidFill>
                  <a:srgbClr val="222222"/>
                </a:solidFill>
              </a:rPr>
              <a:t> </a:t>
            </a:r>
            <a:r>
              <a:rPr lang="en-US" sz="2000" b="1" dirty="0" err="1">
                <a:solidFill>
                  <a:srgbClr val="222222"/>
                </a:solidFill>
              </a:rPr>
              <a:t>qanday</a:t>
            </a:r>
            <a:r>
              <a:rPr lang="en-US" sz="2000" b="1" dirty="0">
                <a:solidFill>
                  <a:srgbClr val="222222"/>
                </a:solidFill>
              </a:rPr>
              <a:t> </a:t>
            </a:r>
            <a:r>
              <a:rPr lang="en-US" sz="2000" b="1" dirty="0" err="1">
                <a:solidFill>
                  <a:srgbClr val="222222"/>
                </a:solidFill>
              </a:rPr>
              <a:t>yaratiladi</a:t>
            </a:r>
            <a:endParaRPr lang="ru-RU" sz="2000" b="1" dirty="0">
              <a:solidFill>
                <a:srgbClr val="222222"/>
              </a:solidFill>
            </a:endParaRPr>
          </a:p>
        </p:txBody>
      </p:sp>
      <p:pic>
        <p:nvPicPr>
          <p:cNvPr id="10242" name="Picture 2" descr="https://www.wikihow.com/images_en/thumb/5/58/Use-Facebook-Step-13-Version-2.jpg/v4-760px-Use-Facebook-Step-13-Version-2.jpg">
            <a:extLst>
              <a:ext uri="{FF2B5EF4-FFF2-40B4-BE49-F238E27FC236}">
                <a16:creationId xmlns:a16="http://schemas.microsoft.com/office/drawing/2014/main" id="{05319879-08F0-47AB-84A0-F2E0FD118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40" y="751507"/>
            <a:ext cx="4238002" cy="317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CB7E547-79A0-4B97-81A0-B784F50B8F5E}"/>
              </a:ext>
            </a:extLst>
          </p:cNvPr>
          <p:cNvSpPr/>
          <p:nvPr/>
        </p:nvSpPr>
        <p:spPr>
          <a:xfrm>
            <a:off x="301046" y="4565077"/>
            <a:ext cx="45889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 err="1">
                <a:latin typeface="+mj-lt"/>
              </a:rPr>
              <a:t>Buning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uchun</a:t>
            </a:r>
            <a:r>
              <a:rPr lang="en-US" sz="1600" dirty="0">
                <a:latin typeface="+mj-lt"/>
              </a:rPr>
              <a:t> </a:t>
            </a:r>
            <a:r>
              <a:rPr lang="en-US" sz="16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  <a:r>
              <a:rPr lang="en-US" sz="1600" b="1" dirty="0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/>
              <a:t>oynasining</a:t>
            </a:r>
            <a:r>
              <a:rPr lang="en-US" sz="1600" dirty="0"/>
              <a:t> </a:t>
            </a:r>
            <a:r>
              <a:rPr lang="en-US" sz="1600" dirty="0" err="1"/>
              <a:t>o‘ng</a:t>
            </a:r>
            <a:r>
              <a:rPr lang="en-US" sz="1600" dirty="0"/>
              <a:t> </a:t>
            </a:r>
            <a:r>
              <a:rPr lang="en-US" sz="1600" dirty="0" err="1"/>
              <a:t>yuqori</a:t>
            </a:r>
            <a:r>
              <a:rPr lang="en-US" sz="1600" dirty="0"/>
              <a:t> </a:t>
            </a:r>
            <a:r>
              <a:rPr lang="en-US" sz="1600" dirty="0" err="1"/>
              <a:t>burchagida</a:t>
            </a:r>
            <a:r>
              <a:rPr lang="en-US" sz="1600" dirty="0"/>
              <a:t> </a:t>
            </a:r>
            <a:r>
              <a:rPr lang="en-US" sz="1600" dirty="0" err="1"/>
              <a:t>ismingiz</a:t>
            </a:r>
            <a:r>
              <a:rPr lang="en-US" sz="1600" dirty="0"/>
              <a:t> </a:t>
            </a:r>
            <a:r>
              <a:rPr lang="en-US" sz="1600" dirty="0" err="1"/>
              <a:t>yozilgan</a:t>
            </a:r>
            <a:r>
              <a:rPr lang="en-US" sz="1600" dirty="0"/>
              <a:t> </a:t>
            </a:r>
            <a:r>
              <a:rPr lang="en-US" sz="1600" dirty="0" err="1"/>
              <a:t>ilovani</a:t>
            </a:r>
            <a:r>
              <a:rPr lang="en-US" sz="1600" dirty="0"/>
              <a:t> </a:t>
            </a:r>
            <a:r>
              <a:rPr lang="en-US" sz="1600" dirty="0" err="1"/>
              <a:t>bosing</a:t>
            </a:r>
            <a:r>
              <a:rPr lang="en-US" sz="1600" dirty="0"/>
              <a:t>.</a:t>
            </a:r>
          </a:p>
        </p:txBody>
      </p:sp>
      <p:grpSp>
        <p:nvGrpSpPr>
          <p:cNvPr id="6" name="Google Shape;159;p7">
            <a:extLst>
              <a:ext uri="{FF2B5EF4-FFF2-40B4-BE49-F238E27FC236}">
                <a16:creationId xmlns:a16="http://schemas.microsoft.com/office/drawing/2014/main" id="{B87D0A67-CCF7-4068-AE83-22494162947A}"/>
              </a:ext>
            </a:extLst>
          </p:cNvPr>
          <p:cNvGrpSpPr/>
          <p:nvPr/>
        </p:nvGrpSpPr>
        <p:grpSpPr>
          <a:xfrm>
            <a:off x="-22840" y="5802007"/>
            <a:ext cx="9256859" cy="1472729"/>
            <a:chOff x="791125" y="1357350"/>
            <a:chExt cx="2750025" cy="464950"/>
          </a:xfrm>
        </p:grpSpPr>
        <p:sp>
          <p:nvSpPr>
            <p:cNvPr id="7" name="Google Shape;160;p7">
              <a:extLst>
                <a:ext uri="{FF2B5EF4-FFF2-40B4-BE49-F238E27FC236}">
                  <a16:creationId xmlns:a16="http://schemas.microsoft.com/office/drawing/2014/main" id="{C675D4D7-2C76-44D9-8B62-758005D11443}"/>
                </a:ext>
              </a:extLst>
            </p:cNvPr>
            <p:cNvSpPr/>
            <p:nvPr/>
          </p:nvSpPr>
          <p:spPr>
            <a:xfrm>
              <a:off x="791125" y="1450800"/>
              <a:ext cx="369350" cy="360450"/>
            </a:xfrm>
            <a:custGeom>
              <a:avLst/>
              <a:gdLst/>
              <a:ahLst/>
              <a:cxnLst/>
              <a:rect l="l" t="t" r="r" b="b"/>
              <a:pathLst>
                <a:path w="14774" h="14418" extrusionOk="0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61;p7">
              <a:extLst>
                <a:ext uri="{FF2B5EF4-FFF2-40B4-BE49-F238E27FC236}">
                  <a16:creationId xmlns:a16="http://schemas.microsoft.com/office/drawing/2014/main" id="{37131E51-E0B3-4425-A5C4-E43B72A22CAA}"/>
                </a:ext>
              </a:extLst>
            </p:cNvPr>
            <p:cNvSpPr/>
            <p:nvPr/>
          </p:nvSpPr>
          <p:spPr>
            <a:xfrm>
              <a:off x="2308525" y="1499750"/>
              <a:ext cx="1232625" cy="322550"/>
            </a:xfrm>
            <a:custGeom>
              <a:avLst/>
              <a:gdLst/>
              <a:ahLst/>
              <a:cxnLst/>
              <a:rect l="l" t="t" r="r" b="b"/>
              <a:pathLst>
                <a:path w="49305" h="12902" extrusionOk="0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62;p7">
              <a:extLst>
                <a:ext uri="{FF2B5EF4-FFF2-40B4-BE49-F238E27FC236}">
                  <a16:creationId xmlns:a16="http://schemas.microsoft.com/office/drawing/2014/main" id="{5552AFFF-B22A-44DA-89B3-9FFBE19C5DB2}"/>
                </a:ext>
              </a:extLst>
            </p:cNvPr>
            <p:cNvSpPr/>
            <p:nvPr/>
          </p:nvSpPr>
          <p:spPr>
            <a:xfrm>
              <a:off x="3247425" y="1504200"/>
              <a:ext cx="293725" cy="233550"/>
            </a:xfrm>
            <a:custGeom>
              <a:avLst/>
              <a:gdLst/>
              <a:ahLst/>
              <a:cxnLst/>
              <a:rect l="l" t="t" r="r" b="b"/>
              <a:pathLst>
                <a:path w="11749" h="9342" extrusionOk="0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63;p7">
              <a:extLst>
                <a:ext uri="{FF2B5EF4-FFF2-40B4-BE49-F238E27FC236}">
                  <a16:creationId xmlns:a16="http://schemas.microsoft.com/office/drawing/2014/main" id="{A4271867-A905-479F-ACD0-ACFCA53B82A4}"/>
                </a:ext>
              </a:extLst>
            </p:cNvPr>
            <p:cNvSpPr/>
            <p:nvPr/>
          </p:nvSpPr>
          <p:spPr>
            <a:xfrm>
              <a:off x="2539900" y="1499750"/>
              <a:ext cx="175900" cy="315950"/>
            </a:xfrm>
            <a:custGeom>
              <a:avLst/>
              <a:gdLst/>
              <a:ahLst/>
              <a:cxnLst/>
              <a:rect l="l" t="t" r="r" b="b"/>
              <a:pathLst>
                <a:path w="7036" h="12638" extrusionOk="0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64;p7">
              <a:extLst>
                <a:ext uri="{FF2B5EF4-FFF2-40B4-BE49-F238E27FC236}">
                  <a16:creationId xmlns:a16="http://schemas.microsoft.com/office/drawing/2014/main" id="{B4A5C4E0-18E8-4FBC-9466-F8C507A398B1}"/>
                </a:ext>
              </a:extLst>
            </p:cNvPr>
            <p:cNvSpPr/>
            <p:nvPr/>
          </p:nvSpPr>
          <p:spPr>
            <a:xfrm>
              <a:off x="2715775" y="1581975"/>
              <a:ext cx="300300" cy="235875"/>
            </a:xfrm>
            <a:custGeom>
              <a:avLst/>
              <a:gdLst/>
              <a:ahLst/>
              <a:cxnLst/>
              <a:rect l="l" t="t" r="r" b="b"/>
              <a:pathLst>
                <a:path w="12012" h="9435" extrusionOk="0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65;p7">
              <a:extLst>
                <a:ext uri="{FF2B5EF4-FFF2-40B4-BE49-F238E27FC236}">
                  <a16:creationId xmlns:a16="http://schemas.microsoft.com/office/drawing/2014/main" id="{ECAD36B4-6803-482C-A67A-3F642062D19C}"/>
                </a:ext>
              </a:extLst>
            </p:cNvPr>
            <p:cNvSpPr/>
            <p:nvPr/>
          </p:nvSpPr>
          <p:spPr>
            <a:xfrm>
              <a:off x="2907100" y="1691075"/>
              <a:ext cx="440575" cy="126775"/>
            </a:xfrm>
            <a:custGeom>
              <a:avLst/>
              <a:gdLst/>
              <a:ahLst/>
              <a:cxnLst/>
              <a:rect l="l" t="t" r="r" b="b"/>
              <a:pathLst>
                <a:path w="17623" h="5071" extrusionOk="0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66;p7">
              <a:extLst>
                <a:ext uri="{FF2B5EF4-FFF2-40B4-BE49-F238E27FC236}">
                  <a16:creationId xmlns:a16="http://schemas.microsoft.com/office/drawing/2014/main" id="{C81E8266-B23F-43D7-A471-D43571038DE3}"/>
                </a:ext>
              </a:extLst>
            </p:cNvPr>
            <p:cNvSpPr/>
            <p:nvPr/>
          </p:nvSpPr>
          <p:spPr>
            <a:xfrm>
              <a:off x="791125" y="1357350"/>
              <a:ext cx="2044825" cy="460500"/>
            </a:xfrm>
            <a:custGeom>
              <a:avLst/>
              <a:gdLst/>
              <a:ahLst/>
              <a:cxnLst/>
              <a:rect l="l" t="t" r="r" b="b"/>
              <a:pathLst>
                <a:path w="81793" h="18420" extrusionOk="0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67;p7">
              <a:extLst>
                <a:ext uri="{FF2B5EF4-FFF2-40B4-BE49-F238E27FC236}">
                  <a16:creationId xmlns:a16="http://schemas.microsoft.com/office/drawing/2014/main" id="{C255C598-197E-4F3B-AAE9-672FD68A206D}"/>
                </a:ext>
              </a:extLst>
            </p:cNvPr>
            <p:cNvSpPr/>
            <p:nvPr/>
          </p:nvSpPr>
          <p:spPr>
            <a:xfrm>
              <a:off x="1022500" y="1459700"/>
              <a:ext cx="378275" cy="358150"/>
            </a:xfrm>
            <a:custGeom>
              <a:avLst/>
              <a:gdLst/>
              <a:ahLst/>
              <a:cxnLst/>
              <a:rect l="l" t="t" r="r" b="b"/>
              <a:pathLst>
                <a:path w="15131" h="14326" extrusionOk="0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168;p7">
              <a:extLst>
                <a:ext uri="{FF2B5EF4-FFF2-40B4-BE49-F238E27FC236}">
                  <a16:creationId xmlns:a16="http://schemas.microsoft.com/office/drawing/2014/main" id="{3522C256-069B-49DB-A4A9-DF33C6D691F2}"/>
                </a:ext>
              </a:extLst>
            </p:cNvPr>
            <p:cNvSpPr/>
            <p:nvPr/>
          </p:nvSpPr>
          <p:spPr>
            <a:xfrm>
              <a:off x="1411950" y="1357350"/>
              <a:ext cx="402650" cy="460825"/>
            </a:xfrm>
            <a:custGeom>
              <a:avLst/>
              <a:gdLst/>
              <a:ahLst/>
              <a:cxnLst/>
              <a:rect l="l" t="t" r="r" b="b"/>
              <a:pathLst>
                <a:path w="16106" h="18433" extrusionOk="0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169;p7">
              <a:extLst>
                <a:ext uri="{FF2B5EF4-FFF2-40B4-BE49-F238E27FC236}">
                  <a16:creationId xmlns:a16="http://schemas.microsoft.com/office/drawing/2014/main" id="{83450B3F-2979-466B-8205-EF1AC3759296}"/>
                </a:ext>
              </a:extLst>
            </p:cNvPr>
            <p:cNvSpPr/>
            <p:nvPr/>
          </p:nvSpPr>
          <p:spPr>
            <a:xfrm>
              <a:off x="1916825" y="1577525"/>
              <a:ext cx="669925" cy="240325"/>
            </a:xfrm>
            <a:custGeom>
              <a:avLst/>
              <a:gdLst/>
              <a:ahLst/>
              <a:cxnLst/>
              <a:rect l="l" t="t" r="r" b="b"/>
              <a:pathLst>
                <a:path w="26797" h="9613" extrusionOk="0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D6DC1AC-A971-4FE7-963F-9C7EC79D6582}"/>
              </a:ext>
            </a:extLst>
          </p:cNvPr>
          <p:cNvSpPr/>
          <p:nvPr/>
        </p:nvSpPr>
        <p:spPr>
          <a:xfrm>
            <a:off x="1895899" y="82099"/>
            <a:ext cx="5352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  <a:r>
              <a:rPr lang="en-US" sz="3200" b="1" dirty="0" err="1">
                <a:latin typeface="inherit"/>
              </a:rPr>
              <a:t>dan</a:t>
            </a:r>
            <a:r>
              <a:rPr lang="en-US" sz="3200" b="1" dirty="0">
                <a:latin typeface="inherit"/>
              </a:rPr>
              <a:t> </a:t>
            </a:r>
            <a:r>
              <a:rPr lang="en-US" sz="3200" b="1" dirty="0" err="1">
                <a:latin typeface="inherit"/>
              </a:rPr>
              <a:t>foydalanish</a:t>
            </a:r>
            <a:endParaRPr lang="ru-RU" sz="3200" b="1" dirty="0">
              <a:solidFill>
                <a:srgbClr val="3E6DC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5FCEBF5-F4A1-4EA8-841B-41BF4818773A}"/>
              </a:ext>
            </a:extLst>
          </p:cNvPr>
          <p:cNvSpPr/>
          <p:nvPr/>
        </p:nvSpPr>
        <p:spPr>
          <a:xfrm>
            <a:off x="4807347" y="4565074"/>
            <a:ext cx="40356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 err="1">
                <a:latin typeface="+mj-lt"/>
              </a:rPr>
              <a:t>Statusning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matn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maydonini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tanlang</a:t>
            </a:r>
            <a:r>
              <a:rPr lang="ru-RU" sz="1600" dirty="0">
                <a:latin typeface="+mj-lt"/>
              </a:rPr>
              <a:t>. </a:t>
            </a:r>
            <a:r>
              <a:rPr lang="en-US" sz="1600" dirty="0">
                <a:latin typeface="+mj-lt"/>
              </a:rPr>
              <a:t>”</a:t>
            </a:r>
            <a:r>
              <a:rPr lang="en-US" sz="1600" dirty="0" err="1">
                <a:latin typeface="+mj-lt"/>
              </a:rPr>
              <a:t>Sizda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nima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yangiliklar</a:t>
            </a:r>
            <a:r>
              <a:rPr lang="en-US" sz="1600" dirty="0">
                <a:latin typeface="+mj-lt"/>
              </a:rPr>
              <a:t>?” </a:t>
            </a:r>
            <a:r>
              <a:rPr lang="en-US" sz="1600" dirty="0" err="1">
                <a:latin typeface="+mj-lt"/>
              </a:rPr>
              <a:t>yozuvi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bor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bu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matn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maydoni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sahifa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o‘rtasida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ilovalar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nomi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jild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rasmi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tagida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namoyon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bo‘ladi</a:t>
            </a:r>
            <a:r>
              <a:rPr lang="en-US" sz="1600" dirty="0">
                <a:latin typeface="+mj-lt"/>
              </a:rPr>
              <a:t>. </a:t>
            </a:r>
            <a:r>
              <a:rPr lang="en-US" sz="1600" dirty="0" err="1">
                <a:latin typeface="+mj-lt"/>
              </a:rPr>
              <a:t>Matn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kiritish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imkoniga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ega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oyna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ochilishi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uchun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uning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ustiga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bosing</a:t>
            </a:r>
            <a:r>
              <a:rPr lang="en-US" sz="1600" dirty="0">
                <a:latin typeface="+mj-lt"/>
              </a:rPr>
              <a:t>.</a:t>
            </a:r>
            <a:endParaRPr lang="ru-RU" sz="1600" dirty="0">
              <a:latin typeface="+mj-lt"/>
            </a:endParaRPr>
          </a:p>
        </p:txBody>
      </p:sp>
      <p:pic>
        <p:nvPicPr>
          <p:cNvPr id="20" name="Picture 2" descr="https://www.wikihow.com/images_en/thumb/6/6f/Use-Facebook-Step-14.jpg/v4-760px-Use-Facebook-Step-14.jpg">
            <a:extLst>
              <a:ext uri="{FF2B5EF4-FFF2-40B4-BE49-F238E27FC236}">
                <a16:creationId xmlns:a16="http://schemas.microsoft.com/office/drawing/2014/main" id="{AE1DCA19-57ED-4C4F-9868-3BDAAEDC0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360" y="751508"/>
            <a:ext cx="4238002" cy="317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595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www.wikihow.com/images_en/thumb/e/e6/Use-Facebook-Step-15.jpg/v4-760px-Use-Facebook-Step-15.jpg">
            <a:extLst>
              <a:ext uri="{FF2B5EF4-FFF2-40B4-BE49-F238E27FC236}">
                <a16:creationId xmlns:a16="http://schemas.microsoft.com/office/drawing/2014/main" id="{720186FB-BCE3-46AC-B05A-8AB8F0B12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08" y="760264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85338EA-D75D-439B-A6BE-E7060B81D750}"/>
              </a:ext>
            </a:extLst>
          </p:cNvPr>
          <p:cNvSpPr/>
          <p:nvPr/>
        </p:nvSpPr>
        <p:spPr>
          <a:xfrm>
            <a:off x="563559" y="1382460"/>
            <a:ext cx="274206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dirty="0" err="1"/>
              <a:t>Xabarlar</a:t>
            </a:r>
            <a:r>
              <a:rPr lang="en-US" sz="2000" b="1" dirty="0"/>
              <a:t> </a:t>
            </a:r>
            <a:r>
              <a:rPr lang="en-US" sz="2000" b="1" dirty="0" err="1"/>
              <a:t>yarating</a:t>
            </a:r>
            <a:r>
              <a:rPr lang="ru-RU" sz="2000" b="1" dirty="0"/>
              <a:t>.</a:t>
            </a:r>
            <a:endParaRPr lang="ru-RU" sz="2000" dirty="0"/>
          </a:p>
          <a:p>
            <a:pPr fontAlgn="base"/>
            <a:endParaRPr lang="ru-RU" sz="2000" dirty="0">
              <a:latin typeface="+mj-lt"/>
            </a:endParaRPr>
          </a:p>
          <a:p>
            <a:pPr fontAlgn="base"/>
            <a:r>
              <a:rPr lang="en-US" sz="2000" dirty="0">
                <a:latin typeface="+mj-lt"/>
              </a:rPr>
              <a:t>Har </a:t>
            </a:r>
            <a:r>
              <a:rPr lang="en-US" sz="2000" dirty="0" err="1">
                <a:latin typeface="+mj-lt"/>
              </a:rPr>
              <a:t>qanday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xabarning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asosi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statusni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o‘zgartirish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maydoniga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kiritiladigan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matndir</a:t>
            </a:r>
            <a:r>
              <a:rPr lang="ru-RU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lekin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boshqa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elementlarni</a:t>
            </a:r>
            <a:r>
              <a:rPr lang="en-US" sz="2000" dirty="0">
                <a:latin typeface="+mj-lt"/>
              </a:rPr>
              <a:t> ham </a:t>
            </a:r>
            <a:r>
              <a:rPr lang="en-US" sz="2000" dirty="0" err="1">
                <a:latin typeface="+mj-lt"/>
              </a:rPr>
              <a:t>qo‘shish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mumkin</a:t>
            </a:r>
            <a:endParaRPr lang="ru-RU" sz="2000" dirty="0">
              <a:latin typeface="+mj-lt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F9F0361-6BC6-4F0A-A80B-56E0768BDF58}"/>
              </a:ext>
            </a:extLst>
          </p:cNvPr>
          <p:cNvGrpSpPr/>
          <p:nvPr/>
        </p:nvGrpSpPr>
        <p:grpSpPr>
          <a:xfrm flipH="1" flipV="1">
            <a:off x="-919133" y="-921911"/>
            <a:ext cx="3719314" cy="3452271"/>
            <a:chOff x="4623795" y="-666203"/>
            <a:chExt cx="2889968" cy="2682471"/>
          </a:xfrm>
        </p:grpSpPr>
        <p:sp>
          <p:nvSpPr>
            <p:cNvPr id="6" name="Google Shape;61;p3">
              <a:extLst>
                <a:ext uri="{FF2B5EF4-FFF2-40B4-BE49-F238E27FC236}">
                  <a16:creationId xmlns:a16="http://schemas.microsoft.com/office/drawing/2014/main" id="{12DB56FB-40F8-435B-A42B-639DAEB2072D}"/>
                </a:ext>
              </a:extLst>
            </p:cNvPr>
            <p:cNvSpPr/>
            <p:nvPr/>
          </p:nvSpPr>
          <p:spPr>
            <a:xfrm>
              <a:off x="6520719" y="655448"/>
              <a:ext cx="993043" cy="548350"/>
            </a:xfrm>
            <a:custGeom>
              <a:avLst/>
              <a:gdLst/>
              <a:ahLst/>
              <a:cxnLst/>
              <a:rect l="l" t="t" r="r" b="b"/>
              <a:pathLst>
                <a:path w="11927" h="6586" extrusionOk="0">
                  <a:moveTo>
                    <a:pt x="3204" y="0"/>
                  </a:moveTo>
                  <a:lnTo>
                    <a:pt x="0" y="6586"/>
                  </a:lnTo>
                  <a:lnTo>
                    <a:pt x="0" y="6586"/>
                  </a:lnTo>
                  <a:lnTo>
                    <a:pt x="11926" y="6315"/>
                  </a:lnTo>
                  <a:lnTo>
                    <a:pt x="3204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7" name="Google Shape;79;p3">
              <a:extLst>
                <a:ext uri="{FF2B5EF4-FFF2-40B4-BE49-F238E27FC236}">
                  <a16:creationId xmlns:a16="http://schemas.microsoft.com/office/drawing/2014/main" id="{691F22E7-9A4D-4C42-BAF5-B8C5019C4F5B}"/>
                </a:ext>
              </a:extLst>
            </p:cNvPr>
            <p:cNvSpPr/>
            <p:nvPr userDrawn="1"/>
          </p:nvSpPr>
          <p:spPr>
            <a:xfrm>
              <a:off x="4623795" y="-666203"/>
              <a:ext cx="2889955" cy="2682471"/>
            </a:xfrm>
            <a:custGeom>
              <a:avLst/>
              <a:gdLst/>
              <a:ahLst/>
              <a:cxnLst/>
              <a:rect l="l" t="t" r="r" b="b"/>
              <a:pathLst>
                <a:path w="34710" h="32218" extrusionOk="0">
                  <a:moveTo>
                    <a:pt x="34709" y="1"/>
                  </a:moveTo>
                  <a:lnTo>
                    <a:pt x="23937" y="6586"/>
                  </a:lnTo>
                  <a:lnTo>
                    <a:pt x="18156" y="17444"/>
                  </a:lnTo>
                  <a:lnTo>
                    <a:pt x="8722" y="18242"/>
                  </a:lnTo>
                  <a:lnTo>
                    <a:pt x="0" y="32218"/>
                  </a:lnTo>
                  <a:lnTo>
                    <a:pt x="0" y="32218"/>
                  </a:lnTo>
                  <a:lnTo>
                    <a:pt x="34709" y="32125"/>
                  </a:lnTo>
                  <a:lnTo>
                    <a:pt x="34709" y="1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 dirty="0"/>
            </a:p>
          </p:txBody>
        </p:sp>
        <p:sp>
          <p:nvSpPr>
            <p:cNvPr id="8" name="Google Shape;80;p3">
              <a:extLst>
                <a:ext uri="{FF2B5EF4-FFF2-40B4-BE49-F238E27FC236}">
                  <a16:creationId xmlns:a16="http://schemas.microsoft.com/office/drawing/2014/main" id="{DA6DF63B-4F05-4E16-AB81-912F1C407CCF}"/>
                </a:ext>
              </a:extLst>
            </p:cNvPr>
            <p:cNvSpPr/>
            <p:nvPr/>
          </p:nvSpPr>
          <p:spPr>
            <a:xfrm>
              <a:off x="6616719" y="-663565"/>
              <a:ext cx="897043" cy="889300"/>
            </a:xfrm>
            <a:custGeom>
              <a:avLst/>
              <a:gdLst/>
              <a:ahLst/>
              <a:cxnLst/>
              <a:rect l="l" t="t" r="r" b="b"/>
              <a:pathLst>
                <a:path w="10774" h="10681" extrusionOk="0">
                  <a:moveTo>
                    <a:pt x="10773" y="1"/>
                  </a:moveTo>
                  <a:lnTo>
                    <a:pt x="1" y="6586"/>
                  </a:lnTo>
                  <a:lnTo>
                    <a:pt x="10773" y="10680"/>
                  </a:lnTo>
                  <a:lnTo>
                    <a:pt x="10773" y="1"/>
                  </a:lnTo>
                  <a:close/>
                </a:path>
              </a:pathLst>
            </a:custGeom>
            <a:solidFill>
              <a:srgbClr val="098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9" name="Google Shape;81;p3">
              <a:extLst>
                <a:ext uri="{FF2B5EF4-FFF2-40B4-BE49-F238E27FC236}">
                  <a16:creationId xmlns:a16="http://schemas.microsoft.com/office/drawing/2014/main" id="{7E7BDC5F-71A3-4FE9-B9DB-09FD3B4054F5}"/>
                </a:ext>
              </a:extLst>
            </p:cNvPr>
            <p:cNvSpPr/>
            <p:nvPr/>
          </p:nvSpPr>
          <p:spPr>
            <a:xfrm>
              <a:off x="6616719" y="-115211"/>
              <a:ext cx="897043" cy="770738"/>
            </a:xfrm>
            <a:custGeom>
              <a:avLst/>
              <a:gdLst/>
              <a:ahLst/>
              <a:cxnLst/>
              <a:rect l="l" t="t" r="r" b="b"/>
              <a:pathLst>
                <a:path w="10774" h="9257" extrusionOk="0">
                  <a:moveTo>
                    <a:pt x="1" y="0"/>
                  </a:moveTo>
                  <a:lnTo>
                    <a:pt x="2051" y="9256"/>
                  </a:lnTo>
                  <a:lnTo>
                    <a:pt x="10773" y="40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 dirty="0"/>
            </a:p>
          </p:txBody>
        </p:sp>
        <p:sp>
          <p:nvSpPr>
            <p:cNvPr id="10" name="Google Shape;82;p3">
              <a:extLst>
                <a:ext uri="{FF2B5EF4-FFF2-40B4-BE49-F238E27FC236}">
                  <a16:creationId xmlns:a16="http://schemas.microsoft.com/office/drawing/2014/main" id="{41B3A002-BD81-4FB4-B8DD-F3DE45FC700B}"/>
                </a:ext>
              </a:extLst>
            </p:cNvPr>
            <p:cNvSpPr/>
            <p:nvPr/>
          </p:nvSpPr>
          <p:spPr>
            <a:xfrm>
              <a:off x="6787486" y="225657"/>
              <a:ext cx="726277" cy="955658"/>
            </a:xfrm>
            <a:custGeom>
              <a:avLst/>
              <a:gdLst/>
              <a:ahLst/>
              <a:cxnLst/>
              <a:rect l="l" t="t" r="r" b="b"/>
              <a:pathLst>
                <a:path w="8723" h="11478" extrusionOk="0">
                  <a:moveTo>
                    <a:pt x="8722" y="0"/>
                  </a:moveTo>
                  <a:lnTo>
                    <a:pt x="0" y="5162"/>
                  </a:lnTo>
                  <a:lnTo>
                    <a:pt x="8722" y="11477"/>
                  </a:lnTo>
                  <a:lnTo>
                    <a:pt x="8722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1" name="Google Shape;83;p3">
              <a:extLst>
                <a:ext uri="{FF2B5EF4-FFF2-40B4-BE49-F238E27FC236}">
                  <a16:creationId xmlns:a16="http://schemas.microsoft.com/office/drawing/2014/main" id="{6276C2AD-CC3C-485F-B397-6032648E765F}"/>
                </a:ext>
              </a:extLst>
            </p:cNvPr>
            <p:cNvSpPr/>
            <p:nvPr/>
          </p:nvSpPr>
          <p:spPr>
            <a:xfrm>
              <a:off x="6135389" y="-115211"/>
              <a:ext cx="652176" cy="904120"/>
            </a:xfrm>
            <a:custGeom>
              <a:avLst/>
              <a:gdLst/>
              <a:ahLst/>
              <a:cxnLst/>
              <a:rect l="l" t="t" r="r" b="b"/>
              <a:pathLst>
                <a:path w="7833" h="10859" extrusionOk="0">
                  <a:moveTo>
                    <a:pt x="5782" y="0"/>
                  </a:moveTo>
                  <a:lnTo>
                    <a:pt x="1" y="10858"/>
                  </a:lnTo>
                  <a:lnTo>
                    <a:pt x="1" y="10858"/>
                  </a:lnTo>
                  <a:lnTo>
                    <a:pt x="7832" y="925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45A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2" name="Google Shape;84;p3">
              <a:extLst>
                <a:ext uri="{FF2B5EF4-FFF2-40B4-BE49-F238E27FC236}">
                  <a16:creationId xmlns:a16="http://schemas.microsoft.com/office/drawing/2014/main" id="{279A0AAC-FA10-4717-92C7-601E0AE3B1CA}"/>
                </a:ext>
              </a:extLst>
            </p:cNvPr>
            <p:cNvSpPr/>
            <p:nvPr/>
          </p:nvSpPr>
          <p:spPr>
            <a:xfrm>
              <a:off x="6520719" y="1181238"/>
              <a:ext cx="993043" cy="548434"/>
            </a:xfrm>
            <a:custGeom>
              <a:avLst/>
              <a:gdLst/>
              <a:ahLst/>
              <a:cxnLst/>
              <a:rect l="l" t="t" r="r" b="b"/>
              <a:pathLst>
                <a:path w="11927" h="6587" extrusionOk="0">
                  <a:moveTo>
                    <a:pt x="11926" y="0"/>
                  </a:moveTo>
                  <a:lnTo>
                    <a:pt x="0" y="271"/>
                  </a:lnTo>
                  <a:lnTo>
                    <a:pt x="7562" y="6586"/>
                  </a:lnTo>
                  <a:lnTo>
                    <a:pt x="11926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3" name="Google Shape;85;p3">
              <a:extLst>
                <a:ext uri="{FF2B5EF4-FFF2-40B4-BE49-F238E27FC236}">
                  <a16:creationId xmlns:a16="http://schemas.microsoft.com/office/drawing/2014/main" id="{EED7F2D6-3ADD-4928-86EA-D3D1A3215E6F}"/>
                </a:ext>
              </a:extLst>
            </p:cNvPr>
            <p:cNvSpPr/>
            <p:nvPr userDrawn="1"/>
          </p:nvSpPr>
          <p:spPr>
            <a:xfrm>
              <a:off x="5675961" y="788831"/>
              <a:ext cx="844839" cy="414968"/>
            </a:xfrm>
            <a:custGeom>
              <a:avLst/>
              <a:gdLst/>
              <a:ahLst/>
              <a:cxnLst/>
              <a:rect l="l" t="t" r="r" b="b"/>
              <a:pathLst>
                <a:path w="10147" h="4984" extrusionOk="0">
                  <a:moveTo>
                    <a:pt x="5519" y="0"/>
                  </a:moveTo>
                  <a:lnTo>
                    <a:pt x="1" y="3382"/>
                  </a:lnTo>
                  <a:lnTo>
                    <a:pt x="10146" y="4984"/>
                  </a:lnTo>
                  <a:lnTo>
                    <a:pt x="5519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4" name="Google Shape;86;p3">
              <a:extLst>
                <a:ext uri="{FF2B5EF4-FFF2-40B4-BE49-F238E27FC236}">
                  <a16:creationId xmlns:a16="http://schemas.microsoft.com/office/drawing/2014/main" id="{4007A04E-7296-4C0E-AB84-D4EB123C534C}"/>
                </a:ext>
              </a:extLst>
            </p:cNvPr>
            <p:cNvSpPr/>
            <p:nvPr userDrawn="1"/>
          </p:nvSpPr>
          <p:spPr>
            <a:xfrm>
              <a:off x="5349912" y="788837"/>
              <a:ext cx="785559" cy="281669"/>
            </a:xfrm>
            <a:custGeom>
              <a:avLst/>
              <a:gdLst/>
              <a:ahLst/>
              <a:cxnLst/>
              <a:rect l="l" t="t" r="r" b="b"/>
              <a:pathLst>
                <a:path w="9435" h="3383" extrusionOk="0">
                  <a:moveTo>
                    <a:pt x="9435" y="0"/>
                  </a:moveTo>
                  <a:lnTo>
                    <a:pt x="1" y="798"/>
                  </a:lnTo>
                  <a:lnTo>
                    <a:pt x="3917" y="3382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5" name="Google Shape;87;p3">
              <a:extLst>
                <a:ext uri="{FF2B5EF4-FFF2-40B4-BE49-F238E27FC236}">
                  <a16:creationId xmlns:a16="http://schemas.microsoft.com/office/drawing/2014/main" id="{CFB496D4-493F-4893-9292-71ECE9DF0EE6}"/>
                </a:ext>
              </a:extLst>
            </p:cNvPr>
            <p:cNvSpPr/>
            <p:nvPr userDrawn="1"/>
          </p:nvSpPr>
          <p:spPr>
            <a:xfrm>
              <a:off x="4897641" y="855196"/>
              <a:ext cx="778399" cy="726277"/>
            </a:xfrm>
            <a:custGeom>
              <a:avLst/>
              <a:gdLst/>
              <a:ahLst/>
              <a:cxnLst/>
              <a:rect l="l" t="t" r="r" b="b"/>
              <a:pathLst>
                <a:path w="9349" h="8723" extrusionOk="0">
                  <a:moveTo>
                    <a:pt x="5433" y="1"/>
                  </a:moveTo>
                  <a:lnTo>
                    <a:pt x="2" y="8720"/>
                  </a:lnTo>
                  <a:lnTo>
                    <a:pt x="2" y="8720"/>
                  </a:lnTo>
                  <a:cubicBezTo>
                    <a:pt x="153" y="8506"/>
                    <a:pt x="9349" y="2585"/>
                    <a:pt x="9349" y="2585"/>
                  </a:cubicBezTo>
                  <a:lnTo>
                    <a:pt x="5433" y="1"/>
                  </a:lnTo>
                  <a:close/>
                  <a:moveTo>
                    <a:pt x="2" y="8720"/>
                  </a:moveTo>
                  <a:lnTo>
                    <a:pt x="2" y="8720"/>
                  </a:lnTo>
                  <a:cubicBezTo>
                    <a:pt x="1" y="8721"/>
                    <a:pt x="1" y="8722"/>
                    <a:pt x="0" y="8722"/>
                  </a:cubicBezTo>
                  <a:lnTo>
                    <a:pt x="2" y="872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6" name="Google Shape;88;p3">
              <a:extLst>
                <a:ext uri="{FF2B5EF4-FFF2-40B4-BE49-F238E27FC236}">
                  <a16:creationId xmlns:a16="http://schemas.microsoft.com/office/drawing/2014/main" id="{BD0191B1-A83F-45F4-A080-05A44FCE26C8}"/>
                </a:ext>
              </a:extLst>
            </p:cNvPr>
            <p:cNvSpPr/>
            <p:nvPr userDrawn="1"/>
          </p:nvSpPr>
          <p:spPr>
            <a:xfrm>
              <a:off x="5675961" y="1070418"/>
              <a:ext cx="844839" cy="540690"/>
            </a:xfrm>
            <a:custGeom>
              <a:avLst/>
              <a:gdLst/>
              <a:ahLst/>
              <a:cxnLst/>
              <a:rect l="l" t="t" r="r" b="b"/>
              <a:pathLst>
                <a:path w="10147" h="6494" extrusionOk="0">
                  <a:moveTo>
                    <a:pt x="10141" y="1601"/>
                  </a:moveTo>
                  <a:lnTo>
                    <a:pt x="10146" y="1602"/>
                  </a:lnTo>
                  <a:cubicBezTo>
                    <a:pt x="10145" y="1602"/>
                    <a:pt x="10143" y="1601"/>
                    <a:pt x="10141" y="1601"/>
                  </a:cubicBezTo>
                  <a:close/>
                  <a:moveTo>
                    <a:pt x="1" y="0"/>
                  </a:moveTo>
                  <a:lnTo>
                    <a:pt x="2934" y="6493"/>
                  </a:lnTo>
                  <a:cubicBezTo>
                    <a:pt x="2934" y="6493"/>
                    <a:pt x="9574" y="1601"/>
                    <a:pt x="10132" y="1601"/>
                  </a:cubicBezTo>
                  <a:cubicBezTo>
                    <a:pt x="10136" y="1601"/>
                    <a:pt x="10139" y="1601"/>
                    <a:pt x="10141" y="1601"/>
                  </a:cubicBezTo>
                  <a:lnTo>
                    <a:pt x="10141" y="1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7" name="Google Shape;89;p3">
              <a:extLst>
                <a:ext uri="{FF2B5EF4-FFF2-40B4-BE49-F238E27FC236}">
                  <a16:creationId xmlns:a16="http://schemas.microsoft.com/office/drawing/2014/main" id="{D6695D90-AF29-49DD-884A-1ADB93CC99B8}"/>
                </a:ext>
              </a:extLst>
            </p:cNvPr>
            <p:cNvSpPr/>
            <p:nvPr/>
          </p:nvSpPr>
          <p:spPr>
            <a:xfrm>
              <a:off x="4623795" y="1566573"/>
              <a:ext cx="1230083" cy="429871"/>
            </a:xfrm>
            <a:custGeom>
              <a:avLst/>
              <a:gdLst/>
              <a:ahLst/>
              <a:cxnLst/>
              <a:rect l="l" t="t" r="r" b="b"/>
              <a:pathLst>
                <a:path w="14774" h="5163" extrusionOk="0">
                  <a:moveTo>
                    <a:pt x="3289" y="0"/>
                  </a:moveTo>
                  <a:lnTo>
                    <a:pt x="0" y="5162"/>
                  </a:lnTo>
                  <a:lnTo>
                    <a:pt x="14774" y="534"/>
                  </a:lnTo>
                  <a:lnTo>
                    <a:pt x="3289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8" name="Google Shape;90;p3">
              <a:extLst>
                <a:ext uri="{FF2B5EF4-FFF2-40B4-BE49-F238E27FC236}">
                  <a16:creationId xmlns:a16="http://schemas.microsoft.com/office/drawing/2014/main" id="{46CD9BD7-9A59-4E71-A5A3-191B86381A04}"/>
                </a:ext>
              </a:extLst>
            </p:cNvPr>
            <p:cNvSpPr/>
            <p:nvPr userDrawn="1"/>
          </p:nvSpPr>
          <p:spPr>
            <a:xfrm>
              <a:off x="5920243" y="1596214"/>
              <a:ext cx="1200443" cy="400231"/>
            </a:xfrm>
            <a:custGeom>
              <a:avLst/>
              <a:gdLst/>
              <a:ahLst/>
              <a:cxnLst/>
              <a:rect l="l" t="t" r="r" b="b"/>
              <a:pathLst>
                <a:path w="14418" h="4807" extrusionOk="0">
                  <a:moveTo>
                    <a:pt x="0" y="0"/>
                  </a:moveTo>
                  <a:lnTo>
                    <a:pt x="5518" y="4806"/>
                  </a:lnTo>
                  <a:lnTo>
                    <a:pt x="14418" y="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</p:grp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4E20B5D-6782-42C6-99E2-236EB0BC81FD}"/>
              </a:ext>
            </a:extLst>
          </p:cNvPr>
          <p:cNvSpPr/>
          <p:nvPr/>
        </p:nvSpPr>
        <p:spPr>
          <a:xfrm>
            <a:off x="2871706" y="105011"/>
            <a:ext cx="5352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  <a:r>
              <a:rPr lang="en-US" sz="3200" b="1" dirty="0" err="1">
                <a:latin typeface="inherit"/>
              </a:rPr>
              <a:t>dan</a:t>
            </a:r>
            <a:r>
              <a:rPr lang="en-US" sz="3200" b="1" dirty="0">
                <a:latin typeface="inherit"/>
              </a:rPr>
              <a:t> </a:t>
            </a:r>
            <a:r>
              <a:rPr lang="en-US" sz="3200" b="1" dirty="0" err="1">
                <a:latin typeface="inherit"/>
              </a:rPr>
              <a:t>foydalanish</a:t>
            </a:r>
            <a:endParaRPr lang="ru-RU" sz="3200" b="1" dirty="0">
              <a:solidFill>
                <a:srgbClr val="3E6DC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A4DA99-C243-4BDA-A53F-8FD480462960}"/>
              </a:ext>
            </a:extLst>
          </p:cNvPr>
          <p:cNvSpPr/>
          <p:nvPr/>
        </p:nvSpPr>
        <p:spPr>
          <a:xfrm>
            <a:off x="471150" y="4809091"/>
            <a:ext cx="829181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8" indent="-285748" fontAlgn="base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Xabarlarga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qo‘shimcha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fotosuratlarni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qo‘shing</a:t>
            </a:r>
            <a:r>
              <a:rPr lang="en-US" sz="1600" dirty="0">
                <a:latin typeface="+mj-lt"/>
              </a:rPr>
              <a:t>.</a:t>
            </a:r>
            <a:r>
              <a:rPr lang="ru-RU" sz="1600" dirty="0">
                <a:latin typeface="+mj-lt"/>
              </a:rPr>
              <a:t> </a:t>
            </a:r>
            <a:r>
              <a:rPr lang="en-US" sz="1600" dirty="0" err="1"/>
              <a:t>Matn</a:t>
            </a:r>
            <a:r>
              <a:rPr lang="en-US" sz="1600" dirty="0"/>
              <a:t> </a:t>
            </a:r>
            <a:r>
              <a:rPr lang="en-US" sz="1600" dirty="0" err="1"/>
              <a:t>maydonining</a:t>
            </a:r>
            <a:r>
              <a:rPr lang="en-US" sz="1600" dirty="0"/>
              <a:t> </a:t>
            </a:r>
            <a:r>
              <a:rPr lang="en-US" sz="1600" dirty="0" err="1"/>
              <a:t>pastidagi</a:t>
            </a:r>
            <a:r>
              <a:rPr lang="en-US" sz="1600" dirty="0"/>
              <a:t> </a:t>
            </a:r>
            <a:r>
              <a:rPr lang="ru-RU" sz="1600" b="1" dirty="0">
                <a:latin typeface="+mj-lt"/>
              </a:rPr>
              <a:t>Фото/видео</a:t>
            </a:r>
            <a:r>
              <a:rPr lang="ru-RU" sz="1600" dirty="0">
                <a:latin typeface="+mj-lt"/>
              </a:rPr>
              <a:t> </a:t>
            </a:r>
            <a:r>
              <a:rPr lang="en-US" sz="1600" dirty="0" err="1">
                <a:latin typeface="+mj-lt"/>
              </a:rPr>
              <a:t>elementini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tanlang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kompyuter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xotirasidan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kerakli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fotosurat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yoki</a:t>
            </a:r>
            <a:r>
              <a:rPr lang="en-US" sz="1600" dirty="0">
                <a:latin typeface="+mj-lt"/>
              </a:rPr>
              <a:t> video </a:t>
            </a:r>
            <a:r>
              <a:rPr lang="en-US" sz="1600" dirty="0" err="1">
                <a:latin typeface="+mj-lt"/>
              </a:rPr>
              <a:t>faylini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tanlang</a:t>
            </a:r>
            <a:r>
              <a:rPr lang="en-US" sz="1600" dirty="0">
                <a:latin typeface="+mj-lt"/>
              </a:rPr>
              <a:t>.</a:t>
            </a:r>
            <a:endParaRPr lang="ru-RU" sz="1600" dirty="0">
              <a:latin typeface="+mj-lt"/>
            </a:endParaRPr>
          </a:p>
          <a:p>
            <a:pPr marL="285748" indent="-285748" fontAlgn="base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Do‘stlaringizni</a:t>
            </a:r>
            <a:r>
              <a:rPr lang="en-US" sz="1600" dirty="0">
                <a:latin typeface="+mj-lt"/>
              </a:rPr>
              <a:t> ham </a:t>
            </a:r>
            <a:r>
              <a:rPr lang="en-US" sz="1600" dirty="0" err="1">
                <a:latin typeface="+mj-lt"/>
              </a:rPr>
              <a:t>xabarlarga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qo‘shib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o‘ting</a:t>
            </a:r>
            <a:r>
              <a:rPr lang="en-US" sz="1600" dirty="0">
                <a:latin typeface="+mj-lt"/>
              </a:rPr>
              <a:t>.</a:t>
            </a:r>
            <a:r>
              <a:rPr lang="ru-RU" sz="1600" dirty="0">
                <a:latin typeface="+mj-lt"/>
              </a:rPr>
              <a:t> </a:t>
            </a:r>
            <a:r>
              <a:rPr lang="en-US" sz="1600" b="1" dirty="0">
                <a:latin typeface="+mj-lt"/>
              </a:rPr>
              <a:t>@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belgisidan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keyin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do‘stingizning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ismidagi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dastlabki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harflarni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kiriting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ro‘yxatdan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uni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tanlang</a:t>
            </a:r>
            <a:r>
              <a:rPr lang="en-US" sz="1600" dirty="0">
                <a:latin typeface="+mj-lt"/>
              </a:rPr>
              <a:t>.</a:t>
            </a:r>
            <a:endParaRPr lang="ru-RU" sz="1600" dirty="0">
              <a:latin typeface="+mj-lt"/>
            </a:endParaRPr>
          </a:p>
          <a:p>
            <a:pPr marL="285748" indent="-285748" fontAlgn="base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j-lt"/>
              </a:rPr>
              <a:t>Bundan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tashqari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joylashgan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joyingizni</a:t>
            </a:r>
            <a:r>
              <a:rPr lang="en-US" sz="1600" dirty="0">
                <a:latin typeface="+mj-lt"/>
              </a:rPr>
              <a:t> ham </a:t>
            </a:r>
            <a:r>
              <a:rPr lang="en-US" sz="1600" dirty="0" err="1">
                <a:latin typeface="+mj-lt"/>
              </a:rPr>
              <a:t>ko‘rsatishingiz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mumkin</a:t>
            </a:r>
            <a:r>
              <a:rPr lang="en-US" sz="1600" dirty="0">
                <a:latin typeface="+mj-lt"/>
              </a:rPr>
              <a:t>.</a:t>
            </a:r>
            <a:r>
              <a:rPr lang="ru-RU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Matn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maydonining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pastki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qismidagi</a:t>
            </a:r>
            <a:r>
              <a:rPr lang="en-US" sz="1600" dirty="0">
                <a:latin typeface="+mj-lt"/>
              </a:rPr>
              <a:t> “</a:t>
            </a:r>
            <a:r>
              <a:rPr lang="ru-RU" sz="1600" b="1" dirty="0">
                <a:latin typeface="+mj-lt"/>
              </a:rPr>
              <a:t>Отметить посещение</a:t>
            </a:r>
            <a:r>
              <a:rPr lang="en-US" sz="1600" b="1" dirty="0">
                <a:latin typeface="+mj-lt"/>
              </a:rPr>
              <a:t>”</a:t>
            </a:r>
            <a:r>
              <a:rPr lang="en-US" sz="1600" dirty="0" err="1">
                <a:latin typeface="+mj-lt"/>
              </a:rPr>
              <a:t>ni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tanlang</a:t>
            </a:r>
            <a:r>
              <a:rPr lang="ru-RU" sz="1600" dirty="0">
                <a:latin typeface="+mj-lt"/>
              </a:rPr>
              <a:t> </a:t>
            </a:r>
            <a:r>
              <a:rPr lang="en-US" sz="1600" dirty="0" err="1">
                <a:latin typeface="+mj-lt"/>
              </a:rPr>
              <a:t>va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manzilni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kiriting</a:t>
            </a:r>
            <a:r>
              <a:rPr lang="ru-RU" sz="16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1496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44856FE6-342D-4FD0-8F60-A5D427684681}"/>
              </a:ext>
            </a:extLst>
          </p:cNvPr>
          <p:cNvGrpSpPr/>
          <p:nvPr/>
        </p:nvGrpSpPr>
        <p:grpSpPr>
          <a:xfrm>
            <a:off x="-7152" y="-71251"/>
            <a:ext cx="9220141" cy="1618295"/>
            <a:chOff x="-38071" y="-86592"/>
            <a:chExt cx="9220141" cy="1618295"/>
          </a:xfrm>
        </p:grpSpPr>
        <p:sp>
          <p:nvSpPr>
            <p:cNvPr id="54" name="Google Shape;12;p2">
              <a:extLst>
                <a:ext uri="{FF2B5EF4-FFF2-40B4-BE49-F238E27FC236}">
                  <a16:creationId xmlns:a16="http://schemas.microsoft.com/office/drawing/2014/main" id="{F9492ABE-18DD-46EA-8D27-DDA330672B62}"/>
                </a:ext>
              </a:extLst>
            </p:cNvPr>
            <p:cNvSpPr/>
            <p:nvPr/>
          </p:nvSpPr>
          <p:spPr>
            <a:xfrm>
              <a:off x="-38071" y="2737"/>
              <a:ext cx="1238319" cy="1208513"/>
            </a:xfrm>
            <a:custGeom>
              <a:avLst/>
              <a:gdLst/>
              <a:ahLst/>
              <a:cxnLst/>
              <a:rect l="l" t="t" r="r" b="b"/>
              <a:pathLst>
                <a:path w="38264" h="37343" extrusionOk="0">
                  <a:moveTo>
                    <a:pt x="0" y="1"/>
                  </a:moveTo>
                  <a:lnTo>
                    <a:pt x="0" y="37342"/>
                  </a:lnTo>
                  <a:lnTo>
                    <a:pt x="38264" y="186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55" name="Google Shape;13;p2">
              <a:extLst>
                <a:ext uri="{FF2B5EF4-FFF2-40B4-BE49-F238E27FC236}">
                  <a16:creationId xmlns:a16="http://schemas.microsoft.com/office/drawing/2014/main" id="{97963379-6D09-4E86-AFBE-F7AF21F96978}"/>
                </a:ext>
              </a:extLst>
            </p:cNvPr>
            <p:cNvSpPr/>
            <p:nvPr/>
          </p:nvSpPr>
          <p:spPr>
            <a:xfrm>
              <a:off x="5049411" y="-34836"/>
              <a:ext cx="4132659" cy="1081943"/>
            </a:xfrm>
            <a:custGeom>
              <a:avLst/>
              <a:gdLst/>
              <a:ahLst/>
              <a:cxnLst/>
              <a:rect l="l" t="t" r="r" b="b"/>
              <a:pathLst>
                <a:path w="127699" h="33432" extrusionOk="0">
                  <a:moveTo>
                    <a:pt x="0" y="0"/>
                  </a:moveTo>
                  <a:lnTo>
                    <a:pt x="23972" y="33432"/>
                  </a:lnTo>
                  <a:lnTo>
                    <a:pt x="42191" y="19823"/>
                  </a:lnTo>
                  <a:lnTo>
                    <a:pt x="73300" y="24894"/>
                  </a:lnTo>
                  <a:lnTo>
                    <a:pt x="97272" y="13830"/>
                  </a:lnTo>
                  <a:lnTo>
                    <a:pt x="127699" y="33192"/>
                  </a:lnTo>
                  <a:lnTo>
                    <a:pt x="127477" y="4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56" name="Google Shape;14;p2">
              <a:extLst>
                <a:ext uri="{FF2B5EF4-FFF2-40B4-BE49-F238E27FC236}">
                  <a16:creationId xmlns:a16="http://schemas.microsoft.com/office/drawing/2014/main" id="{342935BB-F960-4715-8A30-FFD1EC7CAAAD}"/>
                </a:ext>
              </a:extLst>
            </p:cNvPr>
            <p:cNvSpPr/>
            <p:nvPr/>
          </p:nvSpPr>
          <p:spPr>
            <a:xfrm>
              <a:off x="8197376" y="256362"/>
              <a:ext cx="984694" cy="783011"/>
            </a:xfrm>
            <a:custGeom>
              <a:avLst/>
              <a:gdLst/>
              <a:ahLst/>
              <a:cxnLst/>
              <a:rect l="l" t="t" r="r" b="b"/>
              <a:pathLst>
                <a:path w="30427" h="24195" extrusionOk="0">
                  <a:moveTo>
                    <a:pt x="30205" y="1"/>
                  </a:moveTo>
                  <a:cubicBezTo>
                    <a:pt x="29744" y="1"/>
                    <a:pt x="0" y="4832"/>
                    <a:pt x="0" y="4832"/>
                  </a:cubicBezTo>
                  <a:lnTo>
                    <a:pt x="30427" y="24194"/>
                  </a:lnTo>
                  <a:lnTo>
                    <a:pt x="30205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57" name="Google Shape;15;p2">
              <a:extLst>
                <a:ext uri="{FF2B5EF4-FFF2-40B4-BE49-F238E27FC236}">
                  <a16:creationId xmlns:a16="http://schemas.microsoft.com/office/drawing/2014/main" id="{1508D038-F961-41F0-B3F1-B4E9DAA1F241}"/>
                </a:ext>
              </a:extLst>
            </p:cNvPr>
            <p:cNvSpPr/>
            <p:nvPr/>
          </p:nvSpPr>
          <p:spPr>
            <a:xfrm>
              <a:off x="5825205" y="-5063"/>
              <a:ext cx="589645" cy="1052170"/>
            </a:xfrm>
            <a:custGeom>
              <a:avLst/>
              <a:gdLst/>
              <a:ahLst/>
              <a:cxnLst/>
              <a:rect l="l" t="t" r="r" b="b"/>
              <a:pathLst>
                <a:path w="18220" h="32512" extrusionOk="0">
                  <a:moveTo>
                    <a:pt x="4836" y="0"/>
                  </a:moveTo>
                  <a:cubicBezTo>
                    <a:pt x="4780" y="0"/>
                    <a:pt x="4808" y="107"/>
                    <a:pt x="4908" y="306"/>
                  </a:cubicBezTo>
                  <a:lnTo>
                    <a:pt x="4908" y="306"/>
                  </a:lnTo>
                  <a:cubicBezTo>
                    <a:pt x="4908" y="107"/>
                    <a:pt x="4889" y="2"/>
                    <a:pt x="4850" y="2"/>
                  </a:cubicBezTo>
                  <a:cubicBezTo>
                    <a:pt x="4845" y="1"/>
                    <a:pt x="4840" y="0"/>
                    <a:pt x="4836" y="0"/>
                  </a:cubicBezTo>
                  <a:close/>
                  <a:moveTo>
                    <a:pt x="4908" y="306"/>
                  </a:moveTo>
                  <a:cubicBezTo>
                    <a:pt x="4921" y="3596"/>
                    <a:pt x="0" y="32512"/>
                    <a:pt x="0" y="32512"/>
                  </a:cubicBezTo>
                  <a:lnTo>
                    <a:pt x="18219" y="18903"/>
                  </a:lnTo>
                  <a:cubicBezTo>
                    <a:pt x="18219" y="18903"/>
                    <a:pt x="6140" y="2741"/>
                    <a:pt x="4908" y="306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58" name="Google Shape;16;p2">
              <a:extLst>
                <a:ext uri="{FF2B5EF4-FFF2-40B4-BE49-F238E27FC236}">
                  <a16:creationId xmlns:a16="http://schemas.microsoft.com/office/drawing/2014/main" id="{6A75B268-BE1D-4B13-8510-71A215F98B78}"/>
                </a:ext>
              </a:extLst>
            </p:cNvPr>
            <p:cNvSpPr/>
            <p:nvPr/>
          </p:nvSpPr>
          <p:spPr>
            <a:xfrm>
              <a:off x="6414817" y="-19917"/>
              <a:ext cx="1006797" cy="790745"/>
            </a:xfrm>
            <a:custGeom>
              <a:avLst/>
              <a:gdLst/>
              <a:ahLst/>
              <a:cxnLst/>
              <a:rect l="l" t="t" r="r" b="b"/>
              <a:pathLst>
                <a:path w="31110" h="24434" extrusionOk="0">
                  <a:moveTo>
                    <a:pt x="19824" y="0"/>
                  </a:moveTo>
                  <a:lnTo>
                    <a:pt x="0" y="19362"/>
                  </a:lnTo>
                  <a:lnTo>
                    <a:pt x="31109" y="24433"/>
                  </a:lnTo>
                  <a:lnTo>
                    <a:pt x="19824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59" name="Google Shape;17;p2">
              <a:extLst>
                <a:ext uri="{FF2B5EF4-FFF2-40B4-BE49-F238E27FC236}">
                  <a16:creationId xmlns:a16="http://schemas.microsoft.com/office/drawing/2014/main" id="{56AE2788-4F45-4D17-B12F-0DAA3F5A0537}"/>
                </a:ext>
              </a:extLst>
            </p:cNvPr>
            <p:cNvSpPr/>
            <p:nvPr/>
          </p:nvSpPr>
          <p:spPr>
            <a:xfrm>
              <a:off x="7056339" y="-19917"/>
              <a:ext cx="1469290" cy="432687"/>
            </a:xfrm>
            <a:custGeom>
              <a:avLst/>
              <a:gdLst/>
              <a:ahLst/>
              <a:cxnLst/>
              <a:rect l="l" t="t" r="r" b="b"/>
              <a:pathLst>
                <a:path w="45401" h="13370" extrusionOk="0">
                  <a:moveTo>
                    <a:pt x="1" y="0"/>
                  </a:moveTo>
                  <a:lnTo>
                    <a:pt x="35258" y="13369"/>
                  </a:lnTo>
                  <a:lnTo>
                    <a:pt x="45400" y="4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83" name="Google Shape;41;p2">
              <a:extLst>
                <a:ext uri="{FF2B5EF4-FFF2-40B4-BE49-F238E27FC236}">
                  <a16:creationId xmlns:a16="http://schemas.microsoft.com/office/drawing/2014/main" id="{3DE1F178-D9A0-4DAB-BE80-3D26CA5F92F6}"/>
                </a:ext>
              </a:extLst>
            </p:cNvPr>
            <p:cNvSpPr/>
            <p:nvPr/>
          </p:nvSpPr>
          <p:spPr>
            <a:xfrm>
              <a:off x="-38071" y="-19917"/>
              <a:ext cx="6855737" cy="1551620"/>
            </a:xfrm>
            <a:custGeom>
              <a:avLst/>
              <a:gdLst/>
              <a:ahLst/>
              <a:cxnLst/>
              <a:rect l="l" t="t" r="r" b="b"/>
              <a:pathLst>
                <a:path w="211842" h="47945" extrusionOk="0">
                  <a:moveTo>
                    <a:pt x="0" y="0"/>
                  </a:moveTo>
                  <a:lnTo>
                    <a:pt x="1162" y="2305"/>
                  </a:lnTo>
                  <a:lnTo>
                    <a:pt x="35497" y="37341"/>
                  </a:lnTo>
                  <a:lnTo>
                    <a:pt x="46340" y="21667"/>
                  </a:lnTo>
                  <a:lnTo>
                    <a:pt x="64320" y="47944"/>
                  </a:lnTo>
                  <a:lnTo>
                    <a:pt x="96811" y="9681"/>
                  </a:lnTo>
                  <a:lnTo>
                    <a:pt x="138081" y="25134"/>
                  </a:lnTo>
                  <a:lnTo>
                    <a:pt x="186025" y="20063"/>
                  </a:lnTo>
                  <a:lnTo>
                    <a:pt x="211842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 dirty="0"/>
            </a:p>
          </p:txBody>
        </p:sp>
        <p:sp>
          <p:nvSpPr>
            <p:cNvPr id="84" name="Google Shape;42;p2">
              <a:extLst>
                <a:ext uri="{FF2B5EF4-FFF2-40B4-BE49-F238E27FC236}">
                  <a16:creationId xmlns:a16="http://schemas.microsoft.com/office/drawing/2014/main" id="{F0B5E847-14EB-4648-B639-BDFD617919B1}"/>
                </a:ext>
              </a:extLst>
            </p:cNvPr>
            <p:cNvSpPr/>
            <p:nvPr/>
          </p:nvSpPr>
          <p:spPr>
            <a:xfrm>
              <a:off x="737723" y="-19917"/>
              <a:ext cx="1268157" cy="1208480"/>
            </a:xfrm>
            <a:custGeom>
              <a:avLst/>
              <a:gdLst/>
              <a:ahLst/>
              <a:cxnLst/>
              <a:rect l="l" t="t" r="r" b="b"/>
              <a:pathLst>
                <a:path w="39186" h="37342" extrusionOk="0">
                  <a:moveTo>
                    <a:pt x="0" y="0"/>
                  </a:moveTo>
                  <a:lnTo>
                    <a:pt x="11525" y="37341"/>
                  </a:lnTo>
                  <a:lnTo>
                    <a:pt x="39186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85" name="Google Shape;43;p2">
              <a:extLst>
                <a:ext uri="{FF2B5EF4-FFF2-40B4-BE49-F238E27FC236}">
                  <a16:creationId xmlns:a16="http://schemas.microsoft.com/office/drawing/2014/main" id="{D408ED37-701B-4DC0-AEA5-E6E8A62D3061}"/>
                </a:ext>
              </a:extLst>
            </p:cNvPr>
            <p:cNvSpPr/>
            <p:nvPr/>
          </p:nvSpPr>
          <p:spPr>
            <a:xfrm>
              <a:off x="2043453" y="-21017"/>
              <a:ext cx="1349937" cy="1552720"/>
            </a:xfrm>
            <a:custGeom>
              <a:avLst/>
              <a:gdLst/>
              <a:ahLst/>
              <a:cxnLst/>
              <a:rect l="l" t="t" r="r" b="b"/>
              <a:pathLst>
                <a:path w="41713" h="47979" extrusionOk="0">
                  <a:moveTo>
                    <a:pt x="41427" y="1"/>
                  </a:moveTo>
                  <a:cubicBezTo>
                    <a:pt x="39725" y="1"/>
                    <a:pt x="4832" y="17552"/>
                    <a:pt x="4832" y="17552"/>
                  </a:cubicBezTo>
                  <a:lnTo>
                    <a:pt x="1" y="47978"/>
                  </a:lnTo>
                  <a:cubicBezTo>
                    <a:pt x="1" y="47978"/>
                    <a:pt x="41712" y="956"/>
                    <a:pt x="41491" y="34"/>
                  </a:cubicBezTo>
                  <a:cubicBezTo>
                    <a:pt x="41491" y="12"/>
                    <a:pt x="41469" y="1"/>
                    <a:pt x="41427" y="1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86" name="Google Shape;44;p2">
              <a:extLst>
                <a:ext uri="{FF2B5EF4-FFF2-40B4-BE49-F238E27FC236}">
                  <a16:creationId xmlns:a16="http://schemas.microsoft.com/office/drawing/2014/main" id="{3AE8BC0F-45EA-4897-85FC-8A88F0805923}"/>
                </a:ext>
              </a:extLst>
            </p:cNvPr>
            <p:cNvSpPr/>
            <p:nvPr/>
          </p:nvSpPr>
          <p:spPr>
            <a:xfrm>
              <a:off x="3735947" y="-86592"/>
              <a:ext cx="2246249" cy="813399"/>
            </a:xfrm>
            <a:custGeom>
              <a:avLst/>
              <a:gdLst/>
              <a:ahLst/>
              <a:cxnLst/>
              <a:rect l="l" t="t" r="r" b="b"/>
              <a:pathLst>
                <a:path w="69409" h="25134" extrusionOk="0">
                  <a:moveTo>
                    <a:pt x="18" y="0"/>
                  </a:moveTo>
                  <a:cubicBezTo>
                    <a:pt x="1" y="0"/>
                    <a:pt x="26" y="12"/>
                    <a:pt x="91" y="35"/>
                  </a:cubicBezTo>
                  <a:lnTo>
                    <a:pt x="91" y="35"/>
                  </a:lnTo>
                  <a:cubicBezTo>
                    <a:pt x="57" y="12"/>
                    <a:pt x="33" y="0"/>
                    <a:pt x="18" y="0"/>
                  </a:cubicBezTo>
                  <a:close/>
                  <a:moveTo>
                    <a:pt x="91" y="35"/>
                  </a:moveTo>
                  <a:cubicBezTo>
                    <a:pt x="1608" y="1077"/>
                    <a:pt x="21464" y="25134"/>
                    <a:pt x="21464" y="25134"/>
                  </a:cubicBezTo>
                  <a:lnTo>
                    <a:pt x="69408" y="20063"/>
                  </a:lnTo>
                  <a:cubicBezTo>
                    <a:pt x="69408" y="20063"/>
                    <a:pt x="2696" y="962"/>
                    <a:pt x="91" y="35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</p:grpSp>
      <p:grpSp>
        <p:nvGrpSpPr>
          <p:cNvPr id="153" name="Группа 152">
            <a:extLst>
              <a:ext uri="{FF2B5EF4-FFF2-40B4-BE49-F238E27FC236}">
                <a16:creationId xmlns:a16="http://schemas.microsoft.com/office/drawing/2014/main" id="{07E0A4A4-F811-402B-8E30-608673188B5D}"/>
              </a:ext>
            </a:extLst>
          </p:cNvPr>
          <p:cNvGrpSpPr/>
          <p:nvPr/>
        </p:nvGrpSpPr>
        <p:grpSpPr>
          <a:xfrm>
            <a:off x="3" y="3009371"/>
            <a:ext cx="9212989" cy="4177416"/>
            <a:chOff x="0" y="2787121"/>
            <a:chExt cx="9212989" cy="4177416"/>
          </a:xfrm>
        </p:grpSpPr>
        <p:sp>
          <p:nvSpPr>
            <p:cNvPr id="60" name="Google Shape;18;p2">
              <a:extLst>
                <a:ext uri="{FF2B5EF4-FFF2-40B4-BE49-F238E27FC236}">
                  <a16:creationId xmlns:a16="http://schemas.microsoft.com/office/drawing/2014/main" id="{D60911AF-3ADE-4B0B-B5BF-2F505F3442E8}"/>
                </a:ext>
              </a:extLst>
            </p:cNvPr>
            <p:cNvSpPr/>
            <p:nvPr/>
          </p:nvSpPr>
          <p:spPr>
            <a:xfrm>
              <a:off x="2305310" y="5517318"/>
              <a:ext cx="991878" cy="1439452"/>
            </a:xfrm>
            <a:custGeom>
              <a:avLst/>
              <a:gdLst/>
              <a:ahLst/>
              <a:cxnLst/>
              <a:rect l="l" t="t" r="r" b="b"/>
              <a:pathLst>
                <a:path w="30649" h="44479" extrusionOk="0">
                  <a:moveTo>
                    <a:pt x="1845" y="1"/>
                  </a:moveTo>
                  <a:lnTo>
                    <a:pt x="1" y="44478"/>
                  </a:lnTo>
                  <a:lnTo>
                    <a:pt x="30648" y="44478"/>
                  </a:lnTo>
                  <a:lnTo>
                    <a:pt x="1845" y="1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61" name="Google Shape;19;p2">
              <a:extLst>
                <a:ext uri="{FF2B5EF4-FFF2-40B4-BE49-F238E27FC236}">
                  <a16:creationId xmlns:a16="http://schemas.microsoft.com/office/drawing/2014/main" id="{A3515E71-7F96-4AE0-9020-89805957058A}"/>
                </a:ext>
              </a:extLst>
            </p:cNvPr>
            <p:cNvSpPr/>
            <p:nvPr/>
          </p:nvSpPr>
          <p:spPr>
            <a:xfrm>
              <a:off x="1148772" y="5517318"/>
              <a:ext cx="1216247" cy="1439452"/>
            </a:xfrm>
            <a:custGeom>
              <a:avLst/>
              <a:gdLst/>
              <a:ahLst/>
              <a:cxnLst/>
              <a:rect l="l" t="t" r="r" b="b"/>
              <a:pathLst>
                <a:path w="37582" h="44479" extrusionOk="0">
                  <a:moveTo>
                    <a:pt x="37582" y="1"/>
                  </a:moveTo>
                  <a:lnTo>
                    <a:pt x="0" y="44478"/>
                  </a:lnTo>
                  <a:lnTo>
                    <a:pt x="35738" y="44478"/>
                  </a:lnTo>
                  <a:lnTo>
                    <a:pt x="37582" y="1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62" name="Google Shape;20;p2">
              <a:extLst>
                <a:ext uri="{FF2B5EF4-FFF2-40B4-BE49-F238E27FC236}">
                  <a16:creationId xmlns:a16="http://schemas.microsoft.com/office/drawing/2014/main" id="{53CDA4BE-0D0E-4B1A-AD4C-3AA9C5215D86}"/>
                </a:ext>
              </a:extLst>
            </p:cNvPr>
            <p:cNvSpPr/>
            <p:nvPr/>
          </p:nvSpPr>
          <p:spPr>
            <a:xfrm>
              <a:off x="5639489" y="3637510"/>
              <a:ext cx="3573500" cy="3319260"/>
            </a:xfrm>
            <a:custGeom>
              <a:avLst/>
              <a:gdLst/>
              <a:ahLst/>
              <a:cxnLst/>
              <a:rect l="l" t="t" r="r" b="b"/>
              <a:pathLst>
                <a:path w="110421" h="102565" extrusionOk="0">
                  <a:moveTo>
                    <a:pt x="110420" y="0"/>
                  </a:moveTo>
                  <a:lnTo>
                    <a:pt x="76306" y="20745"/>
                  </a:lnTo>
                  <a:lnTo>
                    <a:pt x="57626" y="55321"/>
                  </a:lnTo>
                  <a:lnTo>
                    <a:pt x="27661" y="58087"/>
                  </a:lnTo>
                  <a:lnTo>
                    <a:pt x="0" y="102564"/>
                  </a:lnTo>
                  <a:lnTo>
                    <a:pt x="110420" y="102343"/>
                  </a:lnTo>
                  <a:lnTo>
                    <a:pt x="110420" y="0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63" name="Google Shape;21;p2">
              <a:extLst>
                <a:ext uri="{FF2B5EF4-FFF2-40B4-BE49-F238E27FC236}">
                  <a16:creationId xmlns:a16="http://schemas.microsoft.com/office/drawing/2014/main" id="{95FC0C91-626C-4CEB-B3B8-A175083988D6}"/>
                </a:ext>
              </a:extLst>
            </p:cNvPr>
            <p:cNvSpPr/>
            <p:nvPr/>
          </p:nvSpPr>
          <p:spPr>
            <a:xfrm>
              <a:off x="8108942" y="3637510"/>
              <a:ext cx="1104047" cy="1096280"/>
            </a:xfrm>
            <a:custGeom>
              <a:avLst/>
              <a:gdLst/>
              <a:ahLst/>
              <a:cxnLst/>
              <a:rect l="l" t="t" r="r" b="b"/>
              <a:pathLst>
                <a:path w="34115" h="33875" extrusionOk="0">
                  <a:moveTo>
                    <a:pt x="34114" y="0"/>
                  </a:moveTo>
                  <a:lnTo>
                    <a:pt x="0" y="20745"/>
                  </a:lnTo>
                  <a:lnTo>
                    <a:pt x="34114" y="33875"/>
                  </a:lnTo>
                  <a:lnTo>
                    <a:pt x="34114" y="0"/>
                  </a:lnTo>
                  <a:close/>
                </a:path>
              </a:pathLst>
            </a:custGeom>
            <a:solidFill>
              <a:srgbClr val="098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64" name="Google Shape;22;p2">
              <a:extLst>
                <a:ext uri="{FF2B5EF4-FFF2-40B4-BE49-F238E27FC236}">
                  <a16:creationId xmlns:a16="http://schemas.microsoft.com/office/drawing/2014/main" id="{C864B7E8-DF8E-451A-AF1D-6E5EA4DE111B}"/>
                </a:ext>
              </a:extLst>
            </p:cNvPr>
            <p:cNvSpPr/>
            <p:nvPr/>
          </p:nvSpPr>
          <p:spPr>
            <a:xfrm>
              <a:off x="8108942" y="4308870"/>
              <a:ext cx="1104047" cy="962008"/>
            </a:xfrm>
            <a:custGeom>
              <a:avLst/>
              <a:gdLst/>
              <a:ahLst/>
              <a:cxnLst/>
              <a:rect l="l" t="t" r="r" b="b"/>
              <a:pathLst>
                <a:path w="34115" h="29726" extrusionOk="0">
                  <a:moveTo>
                    <a:pt x="0" y="0"/>
                  </a:moveTo>
                  <a:lnTo>
                    <a:pt x="6454" y="29726"/>
                  </a:lnTo>
                  <a:lnTo>
                    <a:pt x="34114" y="13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65" name="Google Shape;23;p2">
              <a:extLst>
                <a:ext uri="{FF2B5EF4-FFF2-40B4-BE49-F238E27FC236}">
                  <a16:creationId xmlns:a16="http://schemas.microsoft.com/office/drawing/2014/main" id="{0F435701-1B1A-409E-B896-36AAC68EF20E}"/>
                </a:ext>
              </a:extLst>
            </p:cNvPr>
            <p:cNvSpPr/>
            <p:nvPr/>
          </p:nvSpPr>
          <p:spPr>
            <a:xfrm>
              <a:off x="8317810" y="4733758"/>
              <a:ext cx="895179" cy="1186409"/>
            </a:xfrm>
            <a:custGeom>
              <a:avLst/>
              <a:gdLst/>
              <a:ahLst/>
              <a:cxnLst/>
              <a:rect l="l" t="t" r="r" b="b"/>
              <a:pathLst>
                <a:path w="27661" h="36660" extrusionOk="0">
                  <a:moveTo>
                    <a:pt x="27660" y="1"/>
                  </a:moveTo>
                  <a:lnTo>
                    <a:pt x="0" y="16597"/>
                  </a:lnTo>
                  <a:lnTo>
                    <a:pt x="27660" y="36660"/>
                  </a:lnTo>
                  <a:lnTo>
                    <a:pt x="27660" y="1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66" name="Google Shape;24;p2">
              <a:extLst>
                <a:ext uri="{FF2B5EF4-FFF2-40B4-BE49-F238E27FC236}">
                  <a16:creationId xmlns:a16="http://schemas.microsoft.com/office/drawing/2014/main" id="{40945180-C271-4150-9F99-4C210A134689}"/>
                </a:ext>
              </a:extLst>
            </p:cNvPr>
            <p:cNvSpPr/>
            <p:nvPr/>
          </p:nvSpPr>
          <p:spPr>
            <a:xfrm>
              <a:off x="7504411" y="4308870"/>
              <a:ext cx="813431" cy="1118966"/>
            </a:xfrm>
            <a:custGeom>
              <a:avLst/>
              <a:gdLst/>
              <a:ahLst/>
              <a:cxnLst/>
              <a:rect l="l" t="t" r="r" b="b"/>
              <a:pathLst>
                <a:path w="25135" h="34576" extrusionOk="0">
                  <a:moveTo>
                    <a:pt x="18680" y="0"/>
                  </a:moveTo>
                  <a:lnTo>
                    <a:pt x="0" y="34576"/>
                  </a:lnTo>
                  <a:lnTo>
                    <a:pt x="25134" y="29726"/>
                  </a:lnTo>
                  <a:lnTo>
                    <a:pt x="18680" y="0"/>
                  </a:lnTo>
                  <a:close/>
                </a:path>
              </a:pathLst>
            </a:custGeom>
            <a:solidFill>
              <a:srgbClr val="45A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67" name="Google Shape;25;p2">
              <a:extLst>
                <a:ext uri="{FF2B5EF4-FFF2-40B4-BE49-F238E27FC236}">
                  <a16:creationId xmlns:a16="http://schemas.microsoft.com/office/drawing/2014/main" id="{16CA5C93-C9A7-444D-8647-E3DFF3BC254B}"/>
                </a:ext>
              </a:extLst>
            </p:cNvPr>
            <p:cNvSpPr/>
            <p:nvPr/>
          </p:nvSpPr>
          <p:spPr>
            <a:xfrm>
              <a:off x="7981822" y="5270846"/>
              <a:ext cx="1231167" cy="679159"/>
            </a:xfrm>
            <a:custGeom>
              <a:avLst/>
              <a:gdLst/>
              <a:ahLst/>
              <a:cxnLst/>
              <a:rect l="l" t="t" r="r" b="b"/>
              <a:pathLst>
                <a:path w="38043" h="20986" extrusionOk="0">
                  <a:moveTo>
                    <a:pt x="10382" y="1"/>
                  </a:moveTo>
                  <a:lnTo>
                    <a:pt x="0" y="20986"/>
                  </a:lnTo>
                  <a:lnTo>
                    <a:pt x="0" y="20986"/>
                  </a:lnTo>
                  <a:lnTo>
                    <a:pt x="38042" y="20064"/>
                  </a:lnTo>
                  <a:lnTo>
                    <a:pt x="10382" y="1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68" name="Google Shape;26;p2">
              <a:extLst>
                <a:ext uri="{FF2B5EF4-FFF2-40B4-BE49-F238E27FC236}">
                  <a16:creationId xmlns:a16="http://schemas.microsoft.com/office/drawing/2014/main" id="{EB40518D-432A-4BCB-89D7-43FFFE6E20F5}"/>
                </a:ext>
              </a:extLst>
            </p:cNvPr>
            <p:cNvSpPr/>
            <p:nvPr/>
          </p:nvSpPr>
          <p:spPr>
            <a:xfrm>
              <a:off x="7981822" y="5920134"/>
              <a:ext cx="1231167" cy="678577"/>
            </a:xfrm>
            <a:custGeom>
              <a:avLst/>
              <a:gdLst/>
              <a:ahLst/>
              <a:cxnLst/>
              <a:rect l="l" t="t" r="r" b="b"/>
              <a:pathLst>
                <a:path w="38043" h="20968" extrusionOk="0">
                  <a:moveTo>
                    <a:pt x="38042" y="1"/>
                  </a:moveTo>
                  <a:lnTo>
                    <a:pt x="0" y="923"/>
                  </a:lnTo>
                  <a:lnTo>
                    <a:pt x="24212" y="20967"/>
                  </a:lnTo>
                  <a:lnTo>
                    <a:pt x="38042" y="1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69" name="Google Shape;27;p2">
              <a:extLst>
                <a:ext uri="{FF2B5EF4-FFF2-40B4-BE49-F238E27FC236}">
                  <a16:creationId xmlns:a16="http://schemas.microsoft.com/office/drawing/2014/main" id="{2B88D5E6-5314-4A5A-AA0F-34F028230D4D}"/>
                </a:ext>
              </a:extLst>
            </p:cNvPr>
            <p:cNvSpPr/>
            <p:nvPr/>
          </p:nvSpPr>
          <p:spPr>
            <a:xfrm>
              <a:off x="6937452" y="5427804"/>
              <a:ext cx="1044403" cy="522201"/>
            </a:xfrm>
            <a:custGeom>
              <a:avLst/>
              <a:gdLst/>
              <a:ahLst/>
              <a:cxnLst/>
              <a:rect l="l" t="t" r="r" b="b"/>
              <a:pathLst>
                <a:path w="32272" h="16136" extrusionOk="0">
                  <a:moveTo>
                    <a:pt x="17519" y="1"/>
                  </a:moveTo>
                  <a:lnTo>
                    <a:pt x="1" y="10825"/>
                  </a:lnTo>
                  <a:lnTo>
                    <a:pt x="32271" y="16136"/>
                  </a:lnTo>
                  <a:lnTo>
                    <a:pt x="17519" y="1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70" name="Google Shape;28;p2">
              <a:extLst>
                <a:ext uri="{FF2B5EF4-FFF2-40B4-BE49-F238E27FC236}">
                  <a16:creationId xmlns:a16="http://schemas.microsoft.com/office/drawing/2014/main" id="{8A7C5C78-1514-4BA8-B38E-A320583D6104}"/>
                </a:ext>
              </a:extLst>
            </p:cNvPr>
            <p:cNvSpPr/>
            <p:nvPr/>
          </p:nvSpPr>
          <p:spPr>
            <a:xfrm>
              <a:off x="6534636" y="5427804"/>
              <a:ext cx="969807" cy="350356"/>
            </a:xfrm>
            <a:custGeom>
              <a:avLst/>
              <a:gdLst/>
              <a:ahLst/>
              <a:cxnLst/>
              <a:rect l="l" t="t" r="r" b="b"/>
              <a:pathLst>
                <a:path w="29967" h="10826" extrusionOk="0">
                  <a:moveTo>
                    <a:pt x="29966" y="1"/>
                  </a:moveTo>
                  <a:lnTo>
                    <a:pt x="1" y="2767"/>
                  </a:lnTo>
                  <a:lnTo>
                    <a:pt x="12448" y="10825"/>
                  </a:lnTo>
                  <a:lnTo>
                    <a:pt x="29966" y="1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71" name="Google Shape;29;p2">
              <a:extLst>
                <a:ext uri="{FF2B5EF4-FFF2-40B4-BE49-F238E27FC236}">
                  <a16:creationId xmlns:a16="http://schemas.microsoft.com/office/drawing/2014/main" id="{8744A515-367A-4CAC-9678-94E12300B07C}"/>
                </a:ext>
              </a:extLst>
            </p:cNvPr>
            <p:cNvSpPr/>
            <p:nvPr/>
          </p:nvSpPr>
          <p:spPr>
            <a:xfrm>
              <a:off x="5975477" y="5517318"/>
              <a:ext cx="962008" cy="902364"/>
            </a:xfrm>
            <a:custGeom>
              <a:avLst/>
              <a:gdLst/>
              <a:ahLst/>
              <a:cxnLst/>
              <a:rect l="l" t="t" r="r" b="b"/>
              <a:pathLst>
                <a:path w="29726" h="27883" extrusionOk="0">
                  <a:moveTo>
                    <a:pt x="17279" y="1"/>
                  </a:moveTo>
                  <a:lnTo>
                    <a:pt x="19" y="27852"/>
                  </a:lnTo>
                  <a:lnTo>
                    <a:pt x="19" y="27852"/>
                  </a:lnTo>
                  <a:cubicBezTo>
                    <a:pt x="888" y="26767"/>
                    <a:pt x="29726" y="8059"/>
                    <a:pt x="29726" y="8059"/>
                  </a:cubicBezTo>
                  <a:lnTo>
                    <a:pt x="17279" y="1"/>
                  </a:lnTo>
                  <a:close/>
                  <a:moveTo>
                    <a:pt x="19" y="27852"/>
                  </a:moveTo>
                  <a:lnTo>
                    <a:pt x="19" y="27852"/>
                  </a:lnTo>
                  <a:cubicBezTo>
                    <a:pt x="9" y="27864"/>
                    <a:pt x="3" y="27874"/>
                    <a:pt x="0" y="27882"/>
                  </a:cubicBezTo>
                  <a:lnTo>
                    <a:pt x="19" y="27852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72" name="Google Shape;30;p2">
              <a:extLst>
                <a:ext uri="{FF2B5EF4-FFF2-40B4-BE49-F238E27FC236}">
                  <a16:creationId xmlns:a16="http://schemas.microsoft.com/office/drawing/2014/main" id="{E3A574FE-3CB7-4E0D-B8DF-5903B67EF4E4}"/>
                </a:ext>
              </a:extLst>
            </p:cNvPr>
            <p:cNvSpPr/>
            <p:nvPr/>
          </p:nvSpPr>
          <p:spPr>
            <a:xfrm>
              <a:off x="6937452" y="5778128"/>
              <a:ext cx="1044403" cy="679127"/>
            </a:xfrm>
            <a:custGeom>
              <a:avLst/>
              <a:gdLst/>
              <a:ahLst/>
              <a:cxnLst/>
              <a:rect l="l" t="t" r="r" b="b"/>
              <a:pathLst>
                <a:path w="32272" h="20985" extrusionOk="0">
                  <a:moveTo>
                    <a:pt x="32269" y="5310"/>
                  </a:moveTo>
                  <a:lnTo>
                    <a:pt x="32271" y="5311"/>
                  </a:lnTo>
                  <a:cubicBezTo>
                    <a:pt x="32270" y="5311"/>
                    <a:pt x="32270" y="5311"/>
                    <a:pt x="32269" y="5310"/>
                  </a:cubicBezTo>
                  <a:close/>
                  <a:moveTo>
                    <a:pt x="1" y="0"/>
                  </a:moveTo>
                  <a:lnTo>
                    <a:pt x="9461" y="20985"/>
                  </a:lnTo>
                  <a:cubicBezTo>
                    <a:pt x="9461" y="20985"/>
                    <a:pt x="30569" y="5308"/>
                    <a:pt x="32237" y="5308"/>
                  </a:cubicBezTo>
                  <a:cubicBezTo>
                    <a:pt x="32248" y="5308"/>
                    <a:pt x="32259" y="5309"/>
                    <a:pt x="32269" y="5310"/>
                  </a:cubicBezTo>
                  <a:lnTo>
                    <a:pt x="32269" y="5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73" name="Google Shape;31;p2">
              <a:extLst>
                <a:ext uri="{FF2B5EF4-FFF2-40B4-BE49-F238E27FC236}">
                  <a16:creationId xmlns:a16="http://schemas.microsoft.com/office/drawing/2014/main" id="{CC56C523-019F-4809-83BB-0E96C91A4A55}"/>
                </a:ext>
              </a:extLst>
            </p:cNvPr>
            <p:cNvSpPr/>
            <p:nvPr/>
          </p:nvSpPr>
          <p:spPr>
            <a:xfrm>
              <a:off x="5639489" y="6419650"/>
              <a:ext cx="1514630" cy="537120"/>
            </a:xfrm>
            <a:custGeom>
              <a:avLst/>
              <a:gdLst/>
              <a:ahLst/>
              <a:cxnLst/>
              <a:rect l="l" t="t" r="r" b="b"/>
              <a:pathLst>
                <a:path w="46802" h="16597" extrusionOk="0">
                  <a:moveTo>
                    <a:pt x="10382" y="0"/>
                  </a:moveTo>
                  <a:lnTo>
                    <a:pt x="0" y="16596"/>
                  </a:lnTo>
                  <a:lnTo>
                    <a:pt x="46802" y="1844"/>
                  </a:lnTo>
                  <a:lnTo>
                    <a:pt x="10382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74" name="Google Shape;32;p2">
              <a:extLst>
                <a:ext uri="{FF2B5EF4-FFF2-40B4-BE49-F238E27FC236}">
                  <a16:creationId xmlns:a16="http://schemas.microsoft.com/office/drawing/2014/main" id="{8A152FE0-6EF7-4E03-B4C9-0464B23D8EEE}"/>
                </a:ext>
              </a:extLst>
            </p:cNvPr>
            <p:cNvSpPr/>
            <p:nvPr/>
          </p:nvSpPr>
          <p:spPr>
            <a:xfrm>
              <a:off x="7243601" y="6457222"/>
              <a:ext cx="1484209" cy="492395"/>
            </a:xfrm>
            <a:custGeom>
              <a:avLst/>
              <a:gdLst/>
              <a:ahLst/>
              <a:cxnLst/>
              <a:rect l="l" t="t" r="r" b="b"/>
              <a:pathLst>
                <a:path w="45862" h="15215" extrusionOk="0">
                  <a:moveTo>
                    <a:pt x="1" y="1"/>
                  </a:moveTo>
                  <a:lnTo>
                    <a:pt x="17519" y="15214"/>
                  </a:lnTo>
                  <a:lnTo>
                    <a:pt x="45862" y="23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75" name="Google Shape;33;p2">
              <a:extLst>
                <a:ext uri="{FF2B5EF4-FFF2-40B4-BE49-F238E27FC236}">
                  <a16:creationId xmlns:a16="http://schemas.microsoft.com/office/drawing/2014/main" id="{22CE862C-81CA-4C33-B51C-3FB2158F8BA0}"/>
                </a:ext>
              </a:extLst>
            </p:cNvPr>
            <p:cNvSpPr/>
            <p:nvPr/>
          </p:nvSpPr>
          <p:spPr>
            <a:xfrm>
              <a:off x="1969323" y="5636671"/>
              <a:ext cx="5624635" cy="1312947"/>
            </a:xfrm>
            <a:custGeom>
              <a:avLst/>
              <a:gdLst/>
              <a:ahLst/>
              <a:cxnLst/>
              <a:rect l="l" t="t" r="r" b="b"/>
              <a:pathLst>
                <a:path w="173801" h="40570" extrusionOk="0">
                  <a:moveTo>
                    <a:pt x="111564" y="1"/>
                  </a:moveTo>
                  <a:lnTo>
                    <a:pt x="92903" y="2527"/>
                  </a:lnTo>
                  <a:cubicBezTo>
                    <a:pt x="92903" y="2527"/>
                    <a:pt x="1" y="40569"/>
                    <a:pt x="702" y="40569"/>
                  </a:cubicBezTo>
                  <a:lnTo>
                    <a:pt x="173800" y="40569"/>
                  </a:lnTo>
                  <a:cubicBezTo>
                    <a:pt x="173800" y="40569"/>
                    <a:pt x="156743" y="11987"/>
                    <a:pt x="155821" y="11987"/>
                  </a:cubicBezTo>
                  <a:cubicBezTo>
                    <a:pt x="155139" y="11987"/>
                    <a:pt x="138764" y="20746"/>
                    <a:pt x="137620" y="21207"/>
                  </a:cubicBezTo>
                  <a:cubicBezTo>
                    <a:pt x="137616" y="21208"/>
                    <a:pt x="137610" y="21209"/>
                    <a:pt x="137604" y="21209"/>
                  </a:cubicBezTo>
                  <a:cubicBezTo>
                    <a:pt x="136441" y="21209"/>
                    <a:pt x="111564" y="1"/>
                    <a:pt x="111564" y="1"/>
                  </a:cubicBezTo>
                  <a:close/>
                </a:path>
              </a:pathLst>
            </a:custGeom>
            <a:solidFill>
              <a:srgbClr val="FED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76" name="Google Shape;34;p2">
              <a:extLst>
                <a:ext uri="{FF2B5EF4-FFF2-40B4-BE49-F238E27FC236}">
                  <a16:creationId xmlns:a16="http://schemas.microsoft.com/office/drawing/2014/main" id="{8D1F8FBC-378B-4AF7-A9AB-7F94187FA5B2}"/>
                </a:ext>
              </a:extLst>
            </p:cNvPr>
            <p:cNvSpPr/>
            <p:nvPr/>
          </p:nvSpPr>
          <p:spPr>
            <a:xfrm>
              <a:off x="6340688" y="6024568"/>
              <a:ext cx="671392" cy="925050"/>
            </a:xfrm>
            <a:custGeom>
              <a:avLst/>
              <a:gdLst/>
              <a:ahLst/>
              <a:cxnLst/>
              <a:rect l="l" t="t" r="r" b="b"/>
              <a:pathLst>
                <a:path w="20746" h="28584" extrusionOk="0">
                  <a:moveTo>
                    <a:pt x="20746" y="1"/>
                  </a:moveTo>
                  <a:lnTo>
                    <a:pt x="2545" y="9221"/>
                  </a:lnTo>
                  <a:lnTo>
                    <a:pt x="1" y="28583"/>
                  </a:lnTo>
                  <a:lnTo>
                    <a:pt x="20746" y="1"/>
                  </a:lnTo>
                  <a:close/>
                </a:path>
              </a:pathLst>
            </a:custGeom>
            <a:solidFill>
              <a:srgbClr val="FB9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77" name="Google Shape;35;p2">
              <a:extLst>
                <a:ext uri="{FF2B5EF4-FFF2-40B4-BE49-F238E27FC236}">
                  <a16:creationId xmlns:a16="http://schemas.microsoft.com/office/drawing/2014/main" id="{F690DDBA-DB84-4F05-9156-7F03D78CF4AF}"/>
                </a:ext>
              </a:extLst>
            </p:cNvPr>
            <p:cNvSpPr/>
            <p:nvPr/>
          </p:nvSpPr>
          <p:spPr>
            <a:xfrm>
              <a:off x="5087482" y="5636671"/>
              <a:ext cx="1253238" cy="1327866"/>
            </a:xfrm>
            <a:custGeom>
              <a:avLst/>
              <a:gdLst/>
              <a:ahLst/>
              <a:cxnLst/>
              <a:rect l="l" t="t" r="r" b="b"/>
              <a:pathLst>
                <a:path w="38725" h="41031" extrusionOk="0">
                  <a:moveTo>
                    <a:pt x="15213" y="1"/>
                  </a:moveTo>
                  <a:lnTo>
                    <a:pt x="0" y="40790"/>
                  </a:lnTo>
                  <a:lnTo>
                    <a:pt x="38725" y="41030"/>
                  </a:lnTo>
                  <a:cubicBezTo>
                    <a:pt x="38725" y="41030"/>
                    <a:pt x="16375" y="923"/>
                    <a:pt x="15213" y="1"/>
                  </a:cubicBezTo>
                  <a:close/>
                </a:path>
              </a:pathLst>
            </a:custGeom>
            <a:solidFill>
              <a:srgbClr val="FA8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78" name="Google Shape;36;p2">
              <a:extLst>
                <a:ext uri="{FF2B5EF4-FFF2-40B4-BE49-F238E27FC236}">
                  <a16:creationId xmlns:a16="http://schemas.microsoft.com/office/drawing/2014/main" id="{E47F3882-C1F7-4D98-9345-8F946A27B336}"/>
                </a:ext>
              </a:extLst>
            </p:cNvPr>
            <p:cNvSpPr/>
            <p:nvPr/>
          </p:nvSpPr>
          <p:spPr>
            <a:xfrm>
              <a:off x="4968129" y="5636671"/>
              <a:ext cx="611716" cy="783011"/>
            </a:xfrm>
            <a:custGeom>
              <a:avLst/>
              <a:gdLst/>
              <a:ahLst/>
              <a:cxnLst/>
              <a:rect l="l" t="t" r="r" b="b"/>
              <a:pathLst>
                <a:path w="18902" h="24195" extrusionOk="0">
                  <a:moveTo>
                    <a:pt x="18901" y="1"/>
                  </a:moveTo>
                  <a:lnTo>
                    <a:pt x="0" y="2767"/>
                  </a:lnTo>
                  <a:lnTo>
                    <a:pt x="10142" y="24194"/>
                  </a:lnTo>
                  <a:lnTo>
                    <a:pt x="18901" y="1"/>
                  </a:lnTo>
                  <a:close/>
                </a:path>
              </a:pathLst>
            </a:custGeom>
            <a:solidFill>
              <a:srgbClr val="F7B7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79" name="Google Shape;37;p2">
              <a:extLst>
                <a:ext uri="{FF2B5EF4-FFF2-40B4-BE49-F238E27FC236}">
                  <a16:creationId xmlns:a16="http://schemas.microsoft.com/office/drawing/2014/main" id="{9CA248F1-A013-4F75-8263-B2C2AEE4A368}"/>
                </a:ext>
              </a:extLst>
            </p:cNvPr>
            <p:cNvSpPr/>
            <p:nvPr/>
          </p:nvSpPr>
          <p:spPr>
            <a:xfrm>
              <a:off x="4087869" y="5718451"/>
              <a:ext cx="1208513" cy="701231"/>
            </a:xfrm>
            <a:custGeom>
              <a:avLst/>
              <a:gdLst/>
              <a:ahLst/>
              <a:cxnLst/>
              <a:rect l="l" t="t" r="r" b="b"/>
              <a:pathLst>
                <a:path w="37343" h="21668" extrusionOk="0">
                  <a:moveTo>
                    <a:pt x="27440" y="0"/>
                  </a:moveTo>
                  <a:lnTo>
                    <a:pt x="1" y="11304"/>
                  </a:lnTo>
                  <a:lnTo>
                    <a:pt x="37342" y="21667"/>
                  </a:lnTo>
                  <a:lnTo>
                    <a:pt x="27440" y="0"/>
                  </a:lnTo>
                  <a:close/>
                </a:path>
              </a:pathLst>
            </a:custGeom>
            <a:solidFill>
              <a:srgbClr val="FE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80" name="Google Shape;38;p2">
              <a:extLst>
                <a:ext uri="{FF2B5EF4-FFF2-40B4-BE49-F238E27FC236}">
                  <a16:creationId xmlns:a16="http://schemas.microsoft.com/office/drawing/2014/main" id="{9F41C467-6763-4551-B23F-48B90CAC7420}"/>
                </a:ext>
              </a:extLst>
            </p:cNvPr>
            <p:cNvSpPr/>
            <p:nvPr/>
          </p:nvSpPr>
          <p:spPr>
            <a:xfrm>
              <a:off x="4087869" y="6084245"/>
              <a:ext cx="1208513" cy="880292"/>
            </a:xfrm>
            <a:custGeom>
              <a:avLst/>
              <a:gdLst/>
              <a:ahLst/>
              <a:cxnLst/>
              <a:rect l="l" t="t" r="r" b="b"/>
              <a:pathLst>
                <a:path w="37343" h="27201" extrusionOk="0">
                  <a:moveTo>
                    <a:pt x="1" y="1"/>
                  </a:moveTo>
                  <a:lnTo>
                    <a:pt x="31349" y="27200"/>
                  </a:lnTo>
                  <a:lnTo>
                    <a:pt x="37342" y="103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8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81" name="Google Shape;39;p2">
              <a:extLst>
                <a:ext uri="{FF2B5EF4-FFF2-40B4-BE49-F238E27FC236}">
                  <a16:creationId xmlns:a16="http://schemas.microsoft.com/office/drawing/2014/main" id="{E731C419-ABDA-41BA-A854-95C8F1CB0132}"/>
                </a:ext>
              </a:extLst>
            </p:cNvPr>
            <p:cNvSpPr/>
            <p:nvPr/>
          </p:nvSpPr>
          <p:spPr>
            <a:xfrm>
              <a:off x="3558548" y="6084245"/>
              <a:ext cx="1528966" cy="880292"/>
            </a:xfrm>
            <a:custGeom>
              <a:avLst/>
              <a:gdLst/>
              <a:ahLst/>
              <a:cxnLst/>
              <a:rect l="l" t="t" r="r" b="b"/>
              <a:pathLst>
                <a:path w="47245" h="27201" extrusionOk="0">
                  <a:moveTo>
                    <a:pt x="16357" y="1"/>
                  </a:moveTo>
                  <a:lnTo>
                    <a:pt x="0" y="27200"/>
                  </a:lnTo>
                  <a:lnTo>
                    <a:pt x="47244" y="26960"/>
                  </a:lnTo>
                  <a:lnTo>
                    <a:pt x="16357" y="1"/>
                  </a:lnTo>
                  <a:close/>
                </a:path>
              </a:pathLst>
            </a:custGeom>
            <a:solidFill>
              <a:srgbClr val="FE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82" name="Google Shape;40;p2">
              <a:extLst>
                <a:ext uri="{FF2B5EF4-FFF2-40B4-BE49-F238E27FC236}">
                  <a16:creationId xmlns:a16="http://schemas.microsoft.com/office/drawing/2014/main" id="{2D449D29-D2F8-4D83-9F39-2497C511F8C8}"/>
                </a:ext>
              </a:extLst>
            </p:cNvPr>
            <p:cNvSpPr/>
            <p:nvPr/>
          </p:nvSpPr>
          <p:spPr>
            <a:xfrm>
              <a:off x="1992009" y="6084245"/>
              <a:ext cx="2095893" cy="880292"/>
            </a:xfrm>
            <a:custGeom>
              <a:avLst/>
              <a:gdLst/>
              <a:ahLst/>
              <a:cxnLst/>
              <a:rect l="l" t="t" r="r" b="b"/>
              <a:pathLst>
                <a:path w="64763" h="27201" extrusionOk="0">
                  <a:moveTo>
                    <a:pt x="64763" y="1"/>
                  </a:moveTo>
                  <a:lnTo>
                    <a:pt x="1" y="26739"/>
                  </a:lnTo>
                  <a:lnTo>
                    <a:pt x="48406" y="27200"/>
                  </a:lnTo>
                  <a:lnTo>
                    <a:pt x="64763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87" name="Google Shape;45;p2">
              <a:extLst>
                <a:ext uri="{FF2B5EF4-FFF2-40B4-BE49-F238E27FC236}">
                  <a16:creationId xmlns:a16="http://schemas.microsoft.com/office/drawing/2014/main" id="{46C4E019-FDCC-4822-9097-3F2B132D87EA}"/>
                </a:ext>
              </a:extLst>
            </p:cNvPr>
            <p:cNvSpPr/>
            <p:nvPr/>
          </p:nvSpPr>
          <p:spPr>
            <a:xfrm>
              <a:off x="0" y="5517318"/>
              <a:ext cx="947703" cy="1439452"/>
            </a:xfrm>
            <a:custGeom>
              <a:avLst/>
              <a:gdLst/>
              <a:ahLst/>
              <a:cxnLst/>
              <a:rect l="l" t="t" r="r" b="b"/>
              <a:pathLst>
                <a:path w="29284" h="44479" extrusionOk="0">
                  <a:moveTo>
                    <a:pt x="0" y="1"/>
                  </a:moveTo>
                  <a:lnTo>
                    <a:pt x="0" y="44478"/>
                  </a:lnTo>
                  <a:lnTo>
                    <a:pt x="29283" y="444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88" name="Google Shape;46;p2">
              <a:extLst>
                <a:ext uri="{FF2B5EF4-FFF2-40B4-BE49-F238E27FC236}">
                  <a16:creationId xmlns:a16="http://schemas.microsoft.com/office/drawing/2014/main" id="{5243AF21-2D40-492F-920A-F00029368696}"/>
                </a:ext>
              </a:extLst>
            </p:cNvPr>
            <p:cNvSpPr/>
            <p:nvPr/>
          </p:nvSpPr>
          <p:spPr>
            <a:xfrm>
              <a:off x="0" y="5673694"/>
              <a:ext cx="910098" cy="1201328"/>
            </a:xfrm>
            <a:custGeom>
              <a:avLst/>
              <a:gdLst/>
              <a:ahLst/>
              <a:cxnLst/>
              <a:rect l="l" t="t" r="r" b="b"/>
              <a:pathLst>
                <a:path w="28122" h="37121" extrusionOk="0">
                  <a:moveTo>
                    <a:pt x="0" y="0"/>
                  </a:moveTo>
                  <a:lnTo>
                    <a:pt x="0" y="37120"/>
                  </a:lnTo>
                  <a:lnTo>
                    <a:pt x="28121" y="20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89" name="Google Shape;47;p2">
              <a:extLst>
                <a:ext uri="{FF2B5EF4-FFF2-40B4-BE49-F238E27FC236}">
                  <a16:creationId xmlns:a16="http://schemas.microsoft.com/office/drawing/2014/main" id="{BC1EA7B6-C625-43F6-9987-C44A466C996B}"/>
                </a:ext>
              </a:extLst>
            </p:cNvPr>
            <p:cNvSpPr/>
            <p:nvPr/>
          </p:nvSpPr>
          <p:spPr>
            <a:xfrm>
              <a:off x="0" y="5532238"/>
              <a:ext cx="1141652" cy="812849"/>
            </a:xfrm>
            <a:custGeom>
              <a:avLst/>
              <a:gdLst/>
              <a:ahLst/>
              <a:cxnLst/>
              <a:rect l="l" t="t" r="r" b="b"/>
              <a:pathLst>
                <a:path w="35277" h="25117" extrusionOk="0">
                  <a:moveTo>
                    <a:pt x="35276" y="1"/>
                  </a:moveTo>
                  <a:lnTo>
                    <a:pt x="0" y="4371"/>
                  </a:lnTo>
                  <a:lnTo>
                    <a:pt x="28121" y="25116"/>
                  </a:lnTo>
                  <a:lnTo>
                    <a:pt x="35276" y="1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90" name="Google Shape;48;p2">
              <a:extLst>
                <a:ext uri="{FF2B5EF4-FFF2-40B4-BE49-F238E27FC236}">
                  <a16:creationId xmlns:a16="http://schemas.microsoft.com/office/drawing/2014/main" id="{CE923EC9-717C-47CF-B816-E13595FD18F5}"/>
                </a:ext>
              </a:extLst>
            </p:cNvPr>
            <p:cNvSpPr/>
            <p:nvPr/>
          </p:nvSpPr>
          <p:spPr>
            <a:xfrm>
              <a:off x="0" y="4868030"/>
              <a:ext cx="1141652" cy="805697"/>
            </a:xfrm>
            <a:custGeom>
              <a:avLst/>
              <a:gdLst/>
              <a:ahLst/>
              <a:cxnLst/>
              <a:rect l="l" t="t" r="r" b="b"/>
              <a:pathLst>
                <a:path w="35277" h="24896" extrusionOk="0">
                  <a:moveTo>
                    <a:pt x="0" y="1"/>
                  </a:moveTo>
                  <a:lnTo>
                    <a:pt x="0" y="24895"/>
                  </a:lnTo>
                  <a:lnTo>
                    <a:pt x="35276" y="205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91" name="Google Shape;49;p2">
              <a:extLst>
                <a:ext uri="{FF2B5EF4-FFF2-40B4-BE49-F238E27FC236}">
                  <a16:creationId xmlns:a16="http://schemas.microsoft.com/office/drawing/2014/main" id="{3A3D436A-5F58-473C-9E91-C3AC3D8C4992}"/>
                </a:ext>
              </a:extLst>
            </p:cNvPr>
            <p:cNvSpPr/>
            <p:nvPr/>
          </p:nvSpPr>
          <p:spPr>
            <a:xfrm>
              <a:off x="0" y="4226508"/>
              <a:ext cx="1141652" cy="1305762"/>
            </a:xfrm>
            <a:custGeom>
              <a:avLst/>
              <a:gdLst/>
              <a:ahLst/>
              <a:cxnLst/>
              <a:rect l="l" t="t" r="r" b="b"/>
              <a:pathLst>
                <a:path w="35277" h="40348" extrusionOk="0">
                  <a:moveTo>
                    <a:pt x="0" y="1"/>
                  </a:moveTo>
                  <a:lnTo>
                    <a:pt x="0" y="19824"/>
                  </a:lnTo>
                  <a:lnTo>
                    <a:pt x="35276" y="40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92" name="Google Shape;50;p2">
              <a:extLst>
                <a:ext uri="{FF2B5EF4-FFF2-40B4-BE49-F238E27FC236}">
                  <a16:creationId xmlns:a16="http://schemas.microsoft.com/office/drawing/2014/main" id="{E8354D23-3F8F-4E78-9B65-FEA6BDC67172}"/>
                </a:ext>
              </a:extLst>
            </p:cNvPr>
            <p:cNvSpPr/>
            <p:nvPr/>
          </p:nvSpPr>
          <p:spPr>
            <a:xfrm>
              <a:off x="5863276" y="4659162"/>
              <a:ext cx="417768" cy="805664"/>
            </a:xfrm>
            <a:custGeom>
              <a:avLst/>
              <a:gdLst/>
              <a:ahLst/>
              <a:cxnLst/>
              <a:rect l="l" t="t" r="r" b="b"/>
              <a:pathLst>
                <a:path w="12909" h="24895" extrusionOk="0">
                  <a:moveTo>
                    <a:pt x="3467" y="1"/>
                  </a:moveTo>
                  <a:lnTo>
                    <a:pt x="0" y="24895"/>
                  </a:lnTo>
                  <a:lnTo>
                    <a:pt x="12909" y="1591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93" name="Google Shape;51;p2">
              <a:extLst>
                <a:ext uri="{FF2B5EF4-FFF2-40B4-BE49-F238E27FC236}">
                  <a16:creationId xmlns:a16="http://schemas.microsoft.com/office/drawing/2014/main" id="{354FCABB-DB21-4404-BFD3-8475B0945DE6}"/>
                </a:ext>
              </a:extLst>
            </p:cNvPr>
            <p:cNvSpPr/>
            <p:nvPr/>
          </p:nvSpPr>
          <p:spPr>
            <a:xfrm>
              <a:off x="5579813" y="4659162"/>
              <a:ext cx="395696" cy="805664"/>
            </a:xfrm>
            <a:custGeom>
              <a:avLst/>
              <a:gdLst/>
              <a:ahLst/>
              <a:cxnLst/>
              <a:rect l="l" t="t" r="r" b="b"/>
              <a:pathLst>
                <a:path w="12227" h="24895" extrusionOk="0">
                  <a:moveTo>
                    <a:pt x="12226" y="1"/>
                  </a:moveTo>
                  <a:lnTo>
                    <a:pt x="0" y="5533"/>
                  </a:lnTo>
                  <a:lnTo>
                    <a:pt x="8759" y="24895"/>
                  </a:lnTo>
                  <a:lnTo>
                    <a:pt x="12226" y="1"/>
                  </a:lnTo>
                  <a:close/>
                </a:path>
              </a:pathLst>
            </a:custGeom>
            <a:solidFill>
              <a:srgbClr val="FED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94" name="Google Shape;52;p2">
              <a:extLst>
                <a:ext uri="{FF2B5EF4-FFF2-40B4-BE49-F238E27FC236}">
                  <a16:creationId xmlns:a16="http://schemas.microsoft.com/office/drawing/2014/main" id="{1A9AB46F-7EC5-4F63-88E0-F59AEAE29B17}"/>
                </a:ext>
              </a:extLst>
            </p:cNvPr>
            <p:cNvSpPr/>
            <p:nvPr/>
          </p:nvSpPr>
          <p:spPr>
            <a:xfrm>
              <a:off x="1589193" y="5270846"/>
              <a:ext cx="245890" cy="410615"/>
            </a:xfrm>
            <a:custGeom>
              <a:avLst/>
              <a:gdLst/>
              <a:ahLst/>
              <a:cxnLst/>
              <a:rect l="l" t="t" r="r" b="b"/>
              <a:pathLst>
                <a:path w="7598" h="12688" extrusionOk="0">
                  <a:moveTo>
                    <a:pt x="0" y="1"/>
                  </a:moveTo>
                  <a:lnTo>
                    <a:pt x="0" y="6695"/>
                  </a:lnTo>
                  <a:lnTo>
                    <a:pt x="7598" y="12688"/>
                  </a:lnTo>
                  <a:lnTo>
                    <a:pt x="7598" y="1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95" name="Google Shape;53;p2">
              <a:extLst>
                <a:ext uri="{FF2B5EF4-FFF2-40B4-BE49-F238E27FC236}">
                  <a16:creationId xmlns:a16="http://schemas.microsoft.com/office/drawing/2014/main" id="{EEE9C607-4C59-418C-A490-A6E8C18EBF43}"/>
                </a:ext>
              </a:extLst>
            </p:cNvPr>
            <p:cNvSpPr/>
            <p:nvPr/>
          </p:nvSpPr>
          <p:spPr>
            <a:xfrm>
              <a:off x="1589193" y="5270846"/>
              <a:ext cx="245890" cy="410615"/>
            </a:xfrm>
            <a:custGeom>
              <a:avLst/>
              <a:gdLst/>
              <a:ahLst/>
              <a:cxnLst/>
              <a:rect l="l" t="t" r="r" b="b"/>
              <a:pathLst>
                <a:path w="7598" h="12688" extrusionOk="0">
                  <a:moveTo>
                    <a:pt x="0" y="1"/>
                  </a:moveTo>
                  <a:lnTo>
                    <a:pt x="7598" y="12688"/>
                  </a:lnTo>
                  <a:lnTo>
                    <a:pt x="5532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96" name="Google Shape;54;p2">
              <a:extLst>
                <a:ext uri="{FF2B5EF4-FFF2-40B4-BE49-F238E27FC236}">
                  <a16:creationId xmlns:a16="http://schemas.microsoft.com/office/drawing/2014/main" id="{5077B280-5A47-41D6-A210-D9712CC475B3}"/>
                </a:ext>
              </a:extLst>
            </p:cNvPr>
            <p:cNvSpPr/>
            <p:nvPr/>
          </p:nvSpPr>
          <p:spPr>
            <a:xfrm>
              <a:off x="2058838" y="4659162"/>
              <a:ext cx="328253" cy="753755"/>
            </a:xfrm>
            <a:custGeom>
              <a:avLst/>
              <a:gdLst/>
              <a:ahLst/>
              <a:cxnLst/>
              <a:rect l="l" t="t" r="r" b="b"/>
              <a:pathLst>
                <a:path w="10143" h="23291" extrusionOk="0">
                  <a:moveTo>
                    <a:pt x="10143" y="1"/>
                  </a:moveTo>
                  <a:lnTo>
                    <a:pt x="2085" y="3689"/>
                  </a:lnTo>
                  <a:lnTo>
                    <a:pt x="1" y="23291"/>
                  </a:lnTo>
                  <a:lnTo>
                    <a:pt x="10143" y="1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97" name="Google Shape;55;p2">
              <a:extLst>
                <a:ext uri="{FF2B5EF4-FFF2-40B4-BE49-F238E27FC236}">
                  <a16:creationId xmlns:a16="http://schemas.microsoft.com/office/drawing/2014/main" id="{A8741905-DABB-4704-85BB-81B40ECBFA12}"/>
                </a:ext>
              </a:extLst>
            </p:cNvPr>
            <p:cNvSpPr/>
            <p:nvPr/>
          </p:nvSpPr>
          <p:spPr>
            <a:xfrm>
              <a:off x="2058838" y="4659162"/>
              <a:ext cx="611748" cy="753755"/>
            </a:xfrm>
            <a:custGeom>
              <a:avLst/>
              <a:gdLst/>
              <a:ahLst/>
              <a:cxnLst/>
              <a:rect l="l" t="t" r="r" b="b"/>
              <a:pathLst>
                <a:path w="18903" h="23291" extrusionOk="0">
                  <a:moveTo>
                    <a:pt x="10143" y="1"/>
                  </a:moveTo>
                  <a:lnTo>
                    <a:pt x="1" y="23291"/>
                  </a:lnTo>
                  <a:lnTo>
                    <a:pt x="18902" y="9922"/>
                  </a:lnTo>
                  <a:lnTo>
                    <a:pt x="10143" y="1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98" name="Google Shape;56;p2">
              <a:extLst>
                <a:ext uri="{FF2B5EF4-FFF2-40B4-BE49-F238E27FC236}">
                  <a16:creationId xmlns:a16="http://schemas.microsoft.com/office/drawing/2014/main" id="{230E0358-5894-405A-83A8-CCB9366B68AB}"/>
                </a:ext>
              </a:extLst>
            </p:cNvPr>
            <p:cNvSpPr/>
            <p:nvPr/>
          </p:nvSpPr>
          <p:spPr>
            <a:xfrm>
              <a:off x="8399557" y="3226927"/>
              <a:ext cx="731069" cy="768674"/>
            </a:xfrm>
            <a:custGeom>
              <a:avLst/>
              <a:gdLst/>
              <a:ahLst/>
              <a:cxnLst/>
              <a:rect l="l" t="t" r="r" b="b"/>
              <a:pathLst>
                <a:path w="22590" h="23752" extrusionOk="0">
                  <a:moveTo>
                    <a:pt x="5994" y="0"/>
                  </a:moveTo>
                  <a:lnTo>
                    <a:pt x="0" y="23751"/>
                  </a:lnTo>
                  <a:lnTo>
                    <a:pt x="22590" y="7837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rgbClr val="098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grpSp>
          <p:nvGrpSpPr>
            <p:cNvPr id="152" name="Группа 151">
              <a:extLst>
                <a:ext uri="{FF2B5EF4-FFF2-40B4-BE49-F238E27FC236}">
                  <a16:creationId xmlns:a16="http://schemas.microsoft.com/office/drawing/2014/main" id="{B5C2F7D1-1611-4F07-AE4A-15AD89B8577E}"/>
                </a:ext>
              </a:extLst>
            </p:cNvPr>
            <p:cNvGrpSpPr/>
            <p:nvPr/>
          </p:nvGrpSpPr>
          <p:grpSpPr>
            <a:xfrm>
              <a:off x="8563667" y="2788632"/>
              <a:ext cx="566959" cy="693463"/>
              <a:chOff x="8525597" y="1062026"/>
              <a:chExt cx="566959" cy="693463"/>
            </a:xfrm>
          </p:grpSpPr>
          <p:sp>
            <p:nvSpPr>
              <p:cNvPr id="99" name="Google Shape;57;p2">
                <a:extLst>
                  <a:ext uri="{FF2B5EF4-FFF2-40B4-BE49-F238E27FC236}">
                    <a16:creationId xmlns:a16="http://schemas.microsoft.com/office/drawing/2014/main" id="{B80252F6-6EBD-430A-84D1-DCCBEFF93F63}"/>
                  </a:ext>
                </a:extLst>
              </p:cNvPr>
              <p:cNvSpPr/>
              <p:nvPr/>
            </p:nvSpPr>
            <p:spPr>
              <a:xfrm>
                <a:off x="8555435" y="1099016"/>
                <a:ext cx="537120" cy="656473"/>
              </a:xfrm>
              <a:custGeom>
                <a:avLst/>
                <a:gdLst/>
                <a:ahLst/>
                <a:cxnLst/>
                <a:rect l="l" t="t" r="r" b="b"/>
                <a:pathLst>
                  <a:path w="16597" h="20285" extrusionOk="0">
                    <a:moveTo>
                      <a:pt x="16597" y="0"/>
                    </a:moveTo>
                    <a:lnTo>
                      <a:pt x="1" y="12447"/>
                    </a:lnTo>
                    <a:lnTo>
                      <a:pt x="16597" y="20284"/>
                    </a:lnTo>
                    <a:lnTo>
                      <a:pt x="16597" y="0"/>
                    </a:lnTo>
                    <a:close/>
                  </a:path>
                </a:pathLst>
              </a:custGeom>
              <a:solidFill>
                <a:srgbClr val="249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100" name="Google Shape;58;p2">
                <a:extLst>
                  <a:ext uri="{FF2B5EF4-FFF2-40B4-BE49-F238E27FC236}">
                    <a16:creationId xmlns:a16="http://schemas.microsoft.com/office/drawing/2014/main" id="{AA97E8F1-8F98-4D98-9F0B-502A248971A3}"/>
                  </a:ext>
                </a:extLst>
              </p:cNvPr>
              <p:cNvSpPr/>
              <p:nvPr/>
            </p:nvSpPr>
            <p:spPr>
              <a:xfrm>
                <a:off x="8525597" y="1062026"/>
                <a:ext cx="566959" cy="439839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13591" extrusionOk="0">
                    <a:moveTo>
                      <a:pt x="0" y="0"/>
                    </a:moveTo>
                    <a:lnTo>
                      <a:pt x="923" y="13590"/>
                    </a:lnTo>
                    <a:lnTo>
                      <a:pt x="17519" y="11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BD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</p:grpSp>
        <p:sp>
          <p:nvSpPr>
            <p:cNvPr id="101" name="Google Shape;59;p2">
              <a:extLst>
                <a:ext uri="{FF2B5EF4-FFF2-40B4-BE49-F238E27FC236}">
                  <a16:creationId xmlns:a16="http://schemas.microsoft.com/office/drawing/2014/main" id="{6A946733-3B55-48D9-A317-204ED791021A}"/>
                </a:ext>
              </a:extLst>
            </p:cNvPr>
            <p:cNvSpPr/>
            <p:nvPr/>
          </p:nvSpPr>
          <p:spPr>
            <a:xfrm>
              <a:off x="8399557" y="2787121"/>
              <a:ext cx="193981" cy="1208480"/>
            </a:xfrm>
            <a:custGeom>
              <a:avLst/>
              <a:gdLst/>
              <a:ahLst/>
              <a:cxnLst/>
              <a:rect l="l" t="t" r="r" b="b"/>
              <a:pathLst>
                <a:path w="5994" h="37342" extrusionOk="0">
                  <a:moveTo>
                    <a:pt x="5071" y="0"/>
                  </a:moveTo>
                  <a:lnTo>
                    <a:pt x="0" y="37341"/>
                  </a:lnTo>
                  <a:lnTo>
                    <a:pt x="5994" y="13590"/>
                  </a:lnTo>
                  <a:lnTo>
                    <a:pt x="5071" y="0"/>
                  </a:lnTo>
                  <a:close/>
                </a:path>
              </a:pathLst>
            </a:custGeom>
            <a:solidFill>
              <a:srgbClr val="A7D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</p:grpSp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05A964FB-E2A5-4C33-996B-ED5F0C75C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9194" y="2817464"/>
            <a:ext cx="5965614" cy="122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A444800-EAC0-48BF-BAF5-5F294147BC39}"/>
              </a:ext>
            </a:extLst>
          </p:cNvPr>
          <p:cNvSpPr/>
          <p:nvPr/>
        </p:nvSpPr>
        <p:spPr>
          <a:xfrm>
            <a:off x="5593979" y="899693"/>
            <a:ext cx="344063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dirty="0" err="1"/>
              <a:t>Boshqalarning</a:t>
            </a:r>
            <a:r>
              <a:rPr lang="en-US" sz="2000" b="1" dirty="0"/>
              <a:t> </a:t>
            </a:r>
            <a:r>
              <a:rPr lang="en-US" sz="2000" b="1" dirty="0" err="1"/>
              <a:t>xabarlariga</a:t>
            </a:r>
            <a:r>
              <a:rPr lang="en-US" sz="2000" b="1" dirty="0"/>
              <a:t> </a:t>
            </a:r>
            <a:r>
              <a:rPr lang="en-US" sz="2000" b="1" dirty="0" err="1"/>
              <a:t>izohlar</a:t>
            </a:r>
            <a:r>
              <a:rPr lang="en-US" sz="2000" b="1" dirty="0"/>
              <a:t> </a:t>
            </a:r>
            <a:r>
              <a:rPr lang="en-US" sz="2000" b="1" dirty="0" err="1"/>
              <a:t>qoldiring</a:t>
            </a:r>
            <a:r>
              <a:rPr lang="ru-RU" sz="2000" b="1" dirty="0"/>
              <a:t>.</a:t>
            </a:r>
            <a:r>
              <a:rPr lang="ru-RU" sz="2000" dirty="0"/>
              <a:t> </a:t>
            </a:r>
          </a:p>
          <a:p>
            <a:pPr fontAlgn="base"/>
            <a:endParaRPr lang="ru-RU" sz="2000" dirty="0">
              <a:latin typeface="+mj-lt"/>
            </a:endParaRPr>
          </a:p>
          <a:p>
            <a:pPr algn="just" fontAlgn="base"/>
            <a:r>
              <a:rPr lang="en-US" sz="2000" dirty="0">
                <a:latin typeface="+mj-lt"/>
              </a:rPr>
              <a:t>Agar </a:t>
            </a:r>
            <a:r>
              <a:rPr lang="en-US" sz="2000" dirty="0" err="1">
                <a:latin typeface="+mj-lt"/>
              </a:rPr>
              <a:t>siz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kimdir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bilan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bilan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do‘st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bo‘lsangiz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uning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xabari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ostidagi</a:t>
            </a:r>
            <a:r>
              <a:rPr lang="en-US" sz="2000" dirty="0">
                <a:latin typeface="+mj-lt"/>
              </a:rPr>
              <a:t> </a:t>
            </a:r>
            <a:r>
              <a:rPr lang="ru-RU" sz="2000" dirty="0">
                <a:latin typeface="+mj-lt"/>
              </a:rPr>
              <a:t>«</a:t>
            </a:r>
            <a:r>
              <a:rPr lang="ru-RU" sz="2000" b="1" dirty="0">
                <a:latin typeface="+mj-lt"/>
              </a:rPr>
              <a:t>Комментарий»</a:t>
            </a:r>
            <a:r>
              <a:rPr lang="en-US" sz="2000" dirty="0" err="1">
                <a:latin typeface="+mj-lt"/>
              </a:rPr>
              <a:t>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tanlang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o‘z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izohlaringizni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qoldiring</a:t>
            </a:r>
            <a:r>
              <a:rPr lang="en-US" sz="2000" dirty="0">
                <a:latin typeface="+mj-lt"/>
              </a:rPr>
              <a:t>. </a:t>
            </a:r>
            <a:r>
              <a:rPr lang="en-US" sz="2000" dirty="0" err="1">
                <a:latin typeface="+mj-lt"/>
              </a:rPr>
              <a:t>Sizning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materiallaringizni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ko‘rayotgan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barcha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do‘stlaringiz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yangiliklar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tasmasida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xabaringizni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ko‘rishadi</a:t>
            </a:r>
            <a:r>
              <a:rPr lang="en-US" sz="2000" dirty="0">
                <a:latin typeface="+mj-lt"/>
              </a:rPr>
              <a:t>.</a:t>
            </a:r>
            <a:endParaRPr lang="ru-RU" sz="2000" dirty="0">
              <a:latin typeface="+mj-lt"/>
            </a:endParaRPr>
          </a:p>
        </p:txBody>
      </p:sp>
      <p:sp>
        <p:nvSpPr>
          <p:cNvPr id="6" name="Google Shape;160;p7">
            <a:extLst>
              <a:ext uri="{FF2B5EF4-FFF2-40B4-BE49-F238E27FC236}">
                <a16:creationId xmlns:a16="http://schemas.microsoft.com/office/drawing/2014/main" id="{432801B4-CC1B-4944-8FE1-76A2C7DD0C0F}"/>
              </a:ext>
            </a:extLst>
          </p:cNvPr>
          <p:cNvSpPr/>
          <p:nvPr/>
        </p:nvSpPr>
        <p:spPr>
          <a:xfrm>
            <a:off x="3" y="6079384"/>
            <a:ext cx="1243269" cy="1141725"/>
          </a:xfrm>
          <a:custGeom>
            <a:avLst/>
            <a:gdLst/>
            <a:ahLst/>
            <a:cxnLst/>
            <a:rect l="l" t="t" r="r" b="b"/>
            <a:pathLst>
              <a:path w="14774" h="14418" extrusionOk="0">
                <a:moveTo>
                  <a:pt x="0" y="0"/>
                </a:moveTo>
                <a:lnTo>
                  <a:pt x="0" y="14418"/>
                </a:lnTo>
                <a:lnTo>
                  <a:pt x="14774" y="7205"/>
                </a:lnTo>
                <a:lnTo>
                  <a:pt x="0" y="0"/>
                </a:lnTo>
                <a:close/>
              </a:path>
            </a:pathLst>
          </a:custGeom>
          <a:solidFill>
            <a:srgbClr val="EB3B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161;p7">
            <a:extLst>
              <a:ext uri="{FF2B5EF4-FFF2-40B4-BE49-F238E27FC236}">
                <a16:creationId xmlns:a16="http://schemas.microsoft.com/office/drawing/2014/main" id="{706F9E23-406B-4B79-9032-F9F781DF5CA9}"/>
              </a:ext>
            </a:extLst>
          </p:cNvPr>
          <p:cNvSpPr/>
          <p:nvPr/>
        </p:nvSpPr>
        <p:spPr>
          <a:xfrm>
            <a:off x="5107723" y="5868077"/>
            <a:ext cx="4149139" cy="1021677"/>
          </a:xfrm>
          <a:custGeom>
            <a:avLst/>
            <a:gdLst/>
            <a:ahLst/>
            <a:cxnLst/>
            <a:rect l="l" t="t" r="r" b="b"/>
            <a:pathLst>
              <a:path w="49305" h="12902" extrusionOk="0">
                <a:moveTo>
                  <a:pt x="9256" y="0"/>
                </a:moveTo>
                <a:lnTo>
                  <a:pt x="0" y="12901"/>
                </a:lnTo>
                <a:lnTo>
                  <a:pt x="49219" y="12723"/>
                </a:lnTo>
                <a:lnTo>
                  <a:pt x="49305" y="178"/>
                </a:lnTo>
                <a:lnTo>
                  <a:pt x="37557" y="7654"/>
                </a:lnTo>
                <a:lnTo>
                  <a:pt x="28301" y="3290"/>
                </a:lnTo>
                <a:lnTo>
                  <a:pt x="16290" y="5247"/>
                </a:lnTo>
                <a:lnTo>
                  <a:pt x="9256" y="0"/>
                </a:lnTo>
                <a:close/>
              </a:path>
            </a:pathLst>
          </a:custGeom>
          <a:solidFill>
            <a:srgbClr val="EB3B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162;p7">
            <a:extLst>
              <a:ext uri="{FF2B5EF4-FFF2-40B4-BE49-F238E27FC236}">
                <a16:creationId xmlns:a16="http://schemas.microsoft.com/office/drawing/2014/main" id="{B18627B5-699F-4629-B370-63EFDDD3B9A4}"/>
              </a:ext>
            </a:extLst>
          </p:cNvPr>
          <p:cNvSpPr/>
          <p:nvPr/>
        </p:nvSpPr>
        <p:spPr>
          <a:xfrm>
            <a:off x="8268151" y="5882173"/>
            <a:ext cx="988708" cy="739769"/>
          </a:xfrm>
          <a:custGeom>
            <a:avLst/>
            <a:gdLst/>
            <a:ahLst/>
            <a:cxnLst/>
            <a:rect l="l" t="t" r="r" b="b"/>
            <a:pathLst>
              <a:path w="11749" h="9342" extrusionOk="0">
                <a:moveTo>
                  <a:pt x="11749" y="0"/>
                </a:moveTo>
                <a:lnTo>
                  <a:pt x="1" y="7476"/>
                </a:lnTo>
                <a:cubicBezTo>
                  <a:pt x="1" y="7476"/>
                  <a:pt x="11485" y="9256"/>
                  <a:pt x="11663" y="9341"/>
                </a:cubicBezTo>
                <a:lnTo>
                  <a:pt x="11749" y="0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Google Shape;163;p7">
            <a:extLst>
              <a:ext uri="{FF2B5EF4-FFF2-40B4-BE49-F238E27FC236}">
                <a16:creationId xmlns:a16="http://schemas.microsoft.com/office/drawing/2014/main" id="{ADF63FA4-737F-423F-85DF-773949C2FC54}"/>
              </a:ext>
            </a:extLst>
          </p:cNvPr>
          <p:cNvSpPr/>
          <p:nvPr/>
        </p:nvSpPr>
        <p:spPr>
          <a:xfrm>
            <a:off x="5886554" y="5868077"/>
            <a:ext cx="592097" cy="1000771"/>
          </a:xfrm>
          <a:custGeom>
            <a:avLst/>
            <a:gdLst/>
            <a:ahLst/>
            <a:cxnLst/>
            <a:rect l="l" t="t" r="r" b="b"/>
            <a:pathLst>
              <a:path w="7036" h="12638" extrusionOk="0">
                <a:moveTo>
                  <a:pt x="1" y="0"/>
                </a:moveTo>
                <a:cubicBezTo>
                  <a:pt x="1" y="1"/>
                  <a:pt x="1932" y="11341"/>
                  <a:pt x="1895" y="12537"/>
                </a:cubicBezTo>
                <a:lnTo>
                  <a:pt x="1895" y="12537"/>
                </a:lnTo>
                <a:cubicBezTo>
                  <a:pt x="2328" y="11651"/>
                  <a:pt x="7035" y="5247"/>
                  <a:pt x="7035" y="5247"/>
                </a:cubicBezTo>
                <a:lnTo>
                  <a:pt x="1" y="0"/>
                </a:lnTo>
                <a:close/>
                <a:moveTo>
                  <a:pt x="1895" y="12537"/>
                </a:moveTo>
                <a:cubicBezTo>
                  <a:pt x="1863" y="12602"/>
                  <a:pt x="1855" y="12638"/>
                  <a:pt x="1873" y="12638"/>
                </a:cubicBezTo>
                <a:cubicBezTo>
                  <a:pt x="1886" y="12633"/>
                  <a:pt x="1893" y="12599"/>
                  <a:pt x="1895" y="12537"/>
                </a:cubicBez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" name="Google Shape;164;p7">
            <a:extLst>
              <a:ext uri="{FF2B5EF4-FFF2-40B4-BE49-F238E27FC236}">
                <a16:creationId xmlns:a16="http://schemas.microsoft.com/office/drawing/2014/main" id="{A957A590-A27F-46FB-97A4-357F5A687253}"/>
              </a:ext>
            </a:extLst>
          </p:cNvPr>
          <p:cNvSpPr/>
          <p:nvPr/>
        </p:nvSpPr>
        <p:spPr>
          <a:xfrm>
            <a:off x="6478564" y="6128522"/>
            <a:ext cx="1010840" cy="747134"/>
          </a:xfrm>
          <a:custGeom>
            <a:avLst/>
            <a:gdLst/>
            <a:ahLst/>
            <a:cxnLst/>
            <a:rect l="l" t="t" r="r" b="b"/>
            <a:pathLst>
              <a:path w="12012" h="9435" extrusionOk="0">
                <a:moveTo>
                  <a:pt x="12011" y="1"/>
                </a:moveTo>
                <a:lnTo>
                  <a:pt x="0" y="1958"/>
                </a:lnTo>
                <a:lnTo>
                  <a:pt x="7654" y="9434"/>
                </a:lnTo>
                <a:lnTo>
                  <a:pt x="12011" y="1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Google Shape;165;p7">
            <a:extLst>
              <a:ext uri="{FF2B5EF4-FFF2-40B4-BE49-F238E27FC236}">
                <a16:creationId xmlns:a16="http://schemas.microsoft.com/office/drawing/2014/main" id="{189C9D86-5155-4376-8F5C-19D8771EC3E2}"/>
              </a:ext>
            </a:extLst>
          </p:cNvPr>
          <p:cNvSpPr/>
          <p:nvPr/>
        </p:nvSpPr>
        <p:spPr>
          <a:xfrm>
            <a:off x="7122585" y="6474096"/>
            <a:ext cx="1483019" cy="401560"/>
          </a:xfrm>
          <a:custGeom>
            <a:avLst/>
            <a:gdLst/>
            <a:ahLst/>
            <a:cxnLst/>
            <a:rect l="l" t="t" r="r" b="b"/>
            <a:pathLst>
              <a:path w="17623" h="5071" extrusionOk="0">
                <a:moveTo>
                  <a:pt x="13614" y="1"/>
                </a:moveTo>
                <a:lnTo>
                  <a:pt x="1" y="5070"/>
                </a:lnTo>
                <a:lnTo>
                  <a:pt x="17622" y="4985"/>
                </a:lnTo>
                <a:lnTo>
                  <a:pt x="13614" y="1"/>
                </a:lnTo>
                <a:close/>
              </a:path>
            </a:pathLst>
          </a:custGeom>
          <a:solidFill>
            <a:srgbClr val="FA82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" name="Google Shape;166;p7">
            <a:extLst>
              <a:ext uri="{FF2B5EF4-FFF2-40B4-BE49-F238E27FC236}">
                <a16:creationId xmlns:a16="http://schemas.microsoft.com/office/drawing/2014/main" id="{4EC91500-A2C8-4C84-BC3D-AD0E64A5CB4B}"/>
              </a:ext>
            </a:extLst>
          </p:cNvPr>
          <p:cNvSpPr/>
          <p:nvPr/>
        </p:nvSpPr>
        <p:spPr>
          <a:xfrm>
            <a:off x="16103" y="5621892"/>
            <a:ext cx="6883085" cy="1458633"/>
          </a:xfrm>
          <a:custGeom>
            <a:avLst/>
            <a:gdLst/>
            <a:ahLst/>
            <a:cxnLst/>
            <a:rect l="l" t="t" r="r" b="b"/>
            <a:pathLst>
              <a:path w="81793" h="18420" extrusionOk="0">
                <a:moveTo>
                  <a:pt x="24834" y="0"/>
                </a:moveTo>
                <a:lnTo>
                  <a:pt x="17892" y="10053"/>
                </a:lnTo>
                <a:lnTo>
                  <a:pt x="13798" y="4094"/>
                </a:lnTo>
                <a:lnTo>
                  <a:pt x="449" y="17529"/>
                </a:lnTo>
                <a:lnTo>
                  <a:pt x="0" y="18419"/>
                </a:lnTo>
                <a:lnTo>
                  <a:pt x="81792" y="18419"/>
                </a:lnTo>
                <a:lnTo>
                  <a:pt x="71824" y="10765"/>
                </a:lnTo>
                <a:lnTo>
                  <a:pt x="53313" y="8808"/>
                </a:lnTo>
                <a:lnTo>
                  <a:pt x="37379" y="14774"/>
                </a:lnTo>
                <a:lnTo>
                  <a:pt x="24834" y="0"/>
                </a:lnTo>
                <a:close/>
              </a:path>
            </a:pathLst>
          </a:custGeom>
          <a:solidFill>
            <a:srgbClr val="8854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3" name="Google Shape;167;p7">
            <a:extLst>
              <a:ext uri="{FF2B5EF4-FFF2-40B4-BE49-F238E27FC236}">
                <a16:creationId xmlns:a16="http://schemas.microsoft.com/office/drawing/2014/main" id="{69DB9CE1-D9A9-40CD-AF04-D6217FC46A69}"/>
              </a:ext>
            </a:extLst>
          </p:cNvPr>
          <p:cNvSpPr/>
          <p:nvPr/>
        </p:nvSpPr>
        <p:spPr>
          <a:xfrm>
            <a:off x="804500" y="5946084"/>
            <a:ext cx="1273311" cy="1134440"/>
          </a:xfrm>
          <a:custGeom>
            <a:avLst/>
            <a:gdLst/>
            <a:ahLst/>
            <a:cxnLst/>
            <a:rect l="l" t="t" r="r" b="b"/>
            <a:pathLst>
              <a:path w="15131" h="14326" extrusionOk="0">
                <a:moveTo>
                  <a:pt x="4543" y="0"/>
                </a:moveTo>
                <a:lnTo>
                  <a:pt x="1" y="14325"/>
                </a:lnTo>
                <a:lnTo>
                  <a:pt x="15130" y="14325"/>
                </a:lnTo>
                <a:lnTo>
                  <a:pt x="4543" y="0"/>
                </a:lnTo>
                <a:close/>
              </a:path>
            </a:pathLst>
          </a:custGeom>
          <a:solidFill>
            <a:srgbClr val="2F37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" name="Google Shape;168;p7">
            <a:extLst>
              <a:ext uri="{FF2B5EF4-FFF2-40B4-BE49-F238E27FC236}">
                <a16:creationId xmlns:a16="http://schemas.microsoft.com/office/drawing/2014/main" id="{64EB9240-442E-4E64-AF60-D159B0D4BE61}"/>
              </a:ext>
            </a:extLst>
          </p:cNvPr>
          <p:cNvSpPr/>
          <p:nvPr/>
        </p:nvSpPr>
        <p:spPr>
          <a:xfrm rot="803299">
            <a:off x="1980156" y="5769252"/>
            <a:ext cx="1355360" cy="911540"/>
          </a:xfrm>
          <a:custGeom>
            <a:avLst/>
            <a:gdLst/>
            <a:ahLst/>
            <a:cxnLst/>
            <a:rect l="l" t="t" r="r" b="b"/>
            <a:pathLst>
              <a:path w="16106" h="18433" extrusionOk="0">
                <a:moveTo>
                  <a:pt x="1" y="0"/>
                </a:moveTo>
                <a:lnTo>
                  <a:pt x="1866" y="11748"/>
                </a:lnTo>
                <a:cubicBezTo>
                  <a:pt x="1866" y="11748"/>
                  <a:pt x="15330" y="18432"/>
                  <a:pt x="15995" y="18432"/>
                </a:cubicBezTo>
                <a:cubicBezTo>
                  <a:pt x="16012" y="18432"/>
                  <a:pt x="16020" y="18428"/>
                  <a:pt x="16020" y="18419"/>
                </a:cubicBezTo>
                <a:cubicBezTo>
                  <a:pt x="16106" y="18063"/>
                  <a:pt x="1" y="1"/>
                  <a:pt x="1" y="0"/>
                </a:cubicBezTo>
                <a:close/>
              </a:path>
            </a:pathLst>
          </a:custGeom>
          <a:solidFill>
            <a:srgbClr val="6C38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5" name="Google Shape;169;p7">
            <a:extLst>
              <a:ext uri="{FF2B5EF4-FFF2-40B4-BE49-F238E27FC236}">
                <a16:creationId xmlns:a16="http://schemas.microsoft.com/office/drawing/2014/main" id="{76BD063F-2CA3-4125-BFDE-13E18BD1CDFA}"/>
              </a:ext>
            </a:extLst>
          </p:cNvPr>
          <p:cNvSpPr/>
          <p:nvPr/>
        </p:nvSpPr>
        <p:spPr>
          <a:xfrm rot="312225">
            <a:off x="3212228" y="6149985"/>
            <a:ext cx="2255035" cy="761229"/>
          </a:xfrm>
          <a:custGeom>
            <a:avLst/>
            <a:gdLst/>
            <a:ahLst/>
            <a:cxnLst/>
            <a:rect l="l" t="t" r="r" b="b"/>
            <a:pathLst>
              <a:path w="26797" h="9613" extrusionOk="0">
                <a:moveTo>
                  <a:pt x="8285" y="1"/>
                </a:moveTo>
                <a:cubicBezTo>
                  <a:pt x="8285" y="1"/>
                  <a:pt x="562" y="9268"/>
                  <a:pt x="27" y="9603"/>
                </a:cubicBezTo>
                <a:lnTo>
                  <a:pt x="27" y="9603"/>
                </a:lnTo>
                <a:cubicBezTo>
                  <a:pt x="907" y="9306"/>
                  <a:pt x="26796" y="1958"/>
                  <a:pt x="26796" y="1958"/>
                </a:cubicBezTo>
                <a:lnTo>
                  <a:pt x="8285" y="1"/>
                </a:lnTo>
                <a:close/>
                <a:moveTo>
                  <a:pt x="27" y="9603"/>
                </a:moveTo>
                <a:cubicBezTo>
                  <a:pt x="9" y="9609"/>
                  <a:pt x="1" y="9612"/>
                  <a:pt x="5" y="9612"/>
                </a:cubicBezTo>
                <a:cubicBezTo>
                  <a:pt x="9" y="9612"/>
                  <a:pt x="17" y="9609"/>
                  <a:pt x="27" y="9603"/>
                </a:cubicBezTo>
                <a:close/>
              </a:path>
            </a:pathLst>
          </a:custGeom>
          <a:solidFill>
            <a:srgbClr val="6C38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6" name="Google Shape;172;p7">
            <a:extLst>
              <a:ext uri="{FF2B5EF4-FFF2-40B4-BE49-F238E27FC236}">
                <a16:creationId xmlns:a16="http://schemas.microsoft.com/office/drawing/2014/main" id="{A9955CB9-C307-4228-85ED-3DBBA8113020}"/>
              </a:ext>
            </a:extLst>
          </p:cNvPr>
          <p:cNvGrpSpPr/>
          <p:nvPr/>
        </p:nvGrpSpPr>
        <p:grpSpPr>
          <a:xfrm flipH="1">
            <a:off x="6202203" y="-356245"/>
            <a:ext cx="3002427" cy="1254836"/>
            <a:chOff x="4070650" y="2149425"/>
            <a:chExt cx="814350" cy="340350"/>
          </a:xfrm>
        </p:grpSpPr>
        <p:sp>
          <p:nvSpPr>
            <p:cNvPr id="17" name="Google Shape;173;p7">
              <a:extLst>
                <a:ext uri="{FF2B5EF4-FFF2-40B4-BE49-F238E27FC236}">
                  <a16:creationId xmlns:a16="http://schemas.microsoft.com/office/drawing/2014/main" id="{55490D47-22CE-4D10-BE2E-53C9BC41820B}"/>
                </a:ext>
              </a:extLst>
            </p:cNvPr>
            <p:cNvSpPr/>
            <p:nvPr/>
          </p:nvSpPr>
          <p:spPr>
            <a:xfrm>
              <a:off x="4070650" y="2149425"/>
              <a:ext cx="429525" cy="284825"/>
            </a:xfrm>
            <a:custGeom>
              <a:avLst/>
              <a:gdLst/>
              <a:ahLst/>
              <a:cxnLst/>
              <a:rect l="l" t="t" r="r" b="b"/>
              <a:pathLst>
                <a:path w="17181" h="11393" extrusionOk="0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174;p7">
              <a:extLst>
                <a:ext uri="{FF2B5EF4-FFF2-40B4-BE49-F238E27FC236}">
                  <a16:creationId xmlns:a16="http://schemas.microsoft.com/office/drawing/2014/main" id="{461C963C-B7D8-4C2A-AE69-AD1A4FEC5ED7}"/>
                </a:ext>
              </a:extLst>
            </p:cNvPr>
            <p:cNvSpPr/>
            <p:nvPr/>
          </p:nvSpPr>
          <p:spPr>
            <a:xfrm>
              <a:off x="4092900" y="2149425"/>
              <a:ext cx="360475" cy="273600"/>
            </a:xfrm>
            <a:custGeom>
              <a:avLst/>
              <a:gdLst/>
              <a:ahLst/>
              <a:cxnLst/>
              <a:rect l="l" t="t" r="r" b="b"/>
              <a:pathLst>
                <a:path w="14419" h="10944" extrusionOk="0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175;p7">
              <a:extLst>
                <a:ext uri="{FF2B5EF4-FFF2-40B4-BE49-F238E27FC236}">
                  <a16:creationId xmlns:a16="http://schemas.microsoft.com/office/drawing/2014/main" id="{B0B8C96D-18EF-4A59-8B4B-05D0F5FD00DE}"/>
                </a:ext>
              </a:extLst>
            </p:cNvPr>
            <p:cNvSpPr/>
            <p:nvPr/>
          </p:nvSpPr>
          <p:spPr>
            <a:xfrm>
              <a:off x="4253100" y="2149425"/>
              <a:ext cx="242625" cy="340350"/>
            </a:xfrm>
            <a:custGeom>
              <a:avLst/>
              <a:gdLst/>
              <a:ahLst/>
              <a:cxnLst/>
              <a:rect l="l" t="t" r="r" b="b"/>
              <a:pathLst>
                <a:path w="9705" h="13614" extrusionOk="0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176;p7">
              <a:extLst>
                <a:ext uri="{FF2B5EF4-FFF2-40B4-BE49-F238E27FC236}">
                  <a16:creationId xmlns:a16="http://schemas.microsoft.com/office/drawing/2014/main" id="{F6BC1396-15A1-46DC-81A3-DFFFAB6FD1FE}"/>
                </a:ext>
              </a:extLst>
            </p:cNvPr>
            <p:cNvSpPr/>
            <p:nvPr/>
          </p:nvSpPr>
          <p:spPr>
            <a:xfrm>
              <a:off x="4453350" y="2149425"/>
              <a:ext cx="240325" cy="340350"/>
            </a:xfrm>
            <a:custGeom>
              <a:avLst/>
              <a:gdLst/>
              <a:ahLst/>
              <a:cxnLst/>
              <a:rect l="l" t="t" r="r" b="b"/>
              <a:pathLst>
                <a:path w="9613" h="13614" extrusionOk="0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177;p7">
              <a:extLst>
                <a:ext uri="{FF2B5EF4-FFF2-40B4-BE49-F238E27FC236}">
                  <a16:creationId xmlns:a16="http://schemas.microsoft.com/office/drawing/2014/main" id="{D99E56AF-E8C6-4F59-8DDE-91CB6254F44B}"/>
                </a:ext>
              </a:extLst>
            </p:cNvPr>
            <p:cNvSpPr/>
            <p:nvPr/>
          </p:nvSpPr>
          <p:spPr>
            <a:xfrm>
              <a:off x="4495700" y="2149425"/>
              <a:ext cx="389300" cy="340350"/>
            </a:xfrm>
            <a:custGeom>
              <a:avLst/>
              <a:gdLst/>
              <a:ahLst/>
              <a:cxnLst/>
              <a:rect l="l" t="t" r="r" b="b"/>
              <a:pathLst>
                <a:path w="15572" h="13614" extrusionOk="0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7440573-6EF5-4A7D-B32A-2DF0DE9A7C96}"/>
              </a:ext>
            </a:extLst>
          </p:cNvPr>
          <p:cNvSpPr/>
          <p:nvPr/>
        </p:nvSpPr>
        <p:spPr>
          <a:xfrm>
            <a:off x="1011938" y="128238"/>
            <a:ext cx="5352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  <a:r>
              <a:rPr lang="en-US" sz="3200" b="1" dirty="0" err="1">
                <a:latin typeface="inherit"/>
              </a:rPr>
              <a:t>dan</a:t>
            </a:r>
            <a:r>
              <a:rPr lang="en-US" sz="3200" b="1" dirty="0">
                <a:latin typeface="inherit"/>
              </a:rPr>
              <a:t> </a:t>
            </a:r>
            <a:r>
              <a:rPr lang="en-US" sz="3200" b="1" dirty="0" err="1">
                <a:latin typeface="inherit"/>
              </a:rPr>
              <a:t>foydalanish</a:t>
            </a:r>
            <a:endParaRPr lang="ru-RU" sz="3200" b="1" dirty="0">
              <a:solidFill>
                <a:srgbClr val="3E6DC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55A3640-6135-4320-BB20-ED1CF2F89514}"/>
              </a:ext>
            </a:extLst>
          </p:cNvPr>
          <p:cNvSpPr/>
          <p:nvPr/>
        </p:nvSpPr>
        <p:spPr>
          <a:xfrm>
            <a:off x="474062" y="4623668"/>
            <a:ext cx="75045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dirty="0" err="1">
                <a:latin typeface="+mj-lt"/>
              </a:rPr>
              <a:t>Do‘stlaringizning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xabarlariga</a:t>
            </a:r>
            <a:r>
              <a:rPr lang="en-US" sz="2000" b="1" dirty="0">
                <a:latin typeface="+mj-lt"/>
              </a:rPr>
              <a:t> </a:t>
            </a:r>
            <a:r>
              <a:rPr lang="ru-RU" sz="2000" b="1" dirty="0">
                <a:latin typeface="+mj-lt"/>
              </a:rPr>
              <a:t>"Нравится" </a:t>
            </a:r>
            <a:r>
              <a:rPr lang="en-US" sz="2000" b="1" dirty="0">
                <a:latin typeface="+mj-lt"/>
              </a:rPr>
              <a:t>(“</a:t>
            </a:r>
            <a:r>
              <a:rPr lang="en-US" sz="2000" b="1" dirty="0" err="1">
                <a:latin typeface="+mj-lt"/>
              </a:rPr>
              <a:t>Yoqdi</a:t>
            </a:r>
            <a:r>
              <a:rPr lang="en-US" sz="2000" b="1" dirty="0">
                <a:latin typeface="+mj-lt"/>
              </a:rPr>
              <a:t>”) </a:t>
            </a:r>
            <a:r>
              <a:rPr lang="en-US" sz="2000" b="1" dirty="0" err="1">
                <a:latin typeface="+mj-lt"/>
              </a:rPr>
              <a:t>qo‘ying</a:t>
            </a:r>
            <a:r>
              <a:rPr lang="ru-RU" sz="2000" b="1" dirty="0">
                <a:latin typeface="+mj-lt"/>
              </a:rPr>
              <a:t>.</a:t>
            </a:r>
            <a:r>
              <a:rPr lang="ru-RU" sz="2000" dirty="0">
                <a:latin typeface="+mj-lt"/>
              </a:rPr>
              <a:t> "Нравится" </a:t>
            </a:r>
            <a:r>
              <a:rPr lang="en-US" sz="2000" dirty="0">
                <a:latin typeface="+mj-lt"/>
              </a:rPr>
              <a:t>(“</a:t>
            </a:r>
            <a:r>
              <a:rPr lang="en-US" sz="2000" dirty="0" err="1">
                <a:latin typeface="+mj-lt"/>
              </a:rPr>
              <a:t>Yoqdi</a:t>
            </a:r>
            <a:r>
              <a:rPr lang="en-US" sz="2000" dirty="0">
                <a:latin typeface="+mj-lt"/>
              </a:rPr>
              <a:t>”) </a:t>
            </a:r>
            <a:r>
              <a:rPr lang="en-US" sz="2000" dirty="0" err="1">
                <a:latin typeface="+mj-lt"/>
              </a:rPr>
              <a:t>belgisi</a:t>
            </a:r>
            <a:r>
              <a:rPr lang="en-US" sz="2000" dirty="0">
                <a:latin typeface="+mj-lt"/>
              </a:rPr>
              <a:t> </a:t>
            </a:r>
            <a:r>
              <a:rPr lang="ru-RU" sz="2000" dirty="0">
                <a:latin typeface="+mj-lt"/>
              </a:rPr>
              <a:t>— </a:t>
            </a:r>
            <a:r>
              <a:rPr lang="en-US" sz="2000" dirty="0" err="1">
                <a:latin typeface="+mj-lt"/>
              </a:rPr>
              <a:t>bu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do‘stlaringizning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xabarlariga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munosabatingizni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bildirish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baholash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vositasidir</a:t>
            </a:r>
            <a:r>
              <a:rPr lang="en-US" sz="2000" dirty="0">
                <a:latin typeface="+mj-lt"/>
              </a:rPr>
              <a:t>.</a:t>
            </a:r>
            <a:endParaRPr lang="ru-RU" sz="2000" dirty="0">
              <a:latin typeface="+mj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C656D1-7B73-4D3D-BECB-F49BD5030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9083" y="4825855"/>
            <a:ext cx="733425" cy="733425"/>
          </a:xfrm>
          <a:prstGeom prst="rect">
            <a:avLst/>
          </a:prstGeom>
        </p:spPr>
      </p:pic>
      <p:pic>
        <p:nvPicPr>
          <p:cNvPr id="24" name="Picture 2" descr="https://www.wikihow.com/images_en/thumb/4/48/Use-Facebook-Step-17-Version-2.jpg/v4-760px-Use-Facebook-Step-17-Version-2.jpg">
            <a:extLst>
              <a:ext uri="{FF2B5EF4-FFF2-40B4-BE49-F238E27FC236}">
                <a16:creationId xmlns:a16="http://schemas.microsoft.com/office/drawing/2014/main" id="{D4F11B48-600D-4C8A-A85E-AEB12841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78" y="805788"/>
            <a:ext cx="5017259" cy="376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44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06F16FB-54F6-4D53-AFF9-CBF2FF838069}"/>
              </a:ext>
            </a:extLst>
          </p:cNvPr>
          <p:cNvGrpSpPr/>
          <p:nvPr/>
        </p:nvGrpSpPr>
        <p:grpSpPr>
          <a:xfrm rot="16200000">
            <a:off x="-3883827" y="3753298"/>
            <a:ext cx="9220141" cy="1618295"/>
            <a:chOff x="-38071" y="-86592"/>
            <a:chExt cx="9220141" cy="1618295"/>
          </a:xfrm>
        </p:grpSpPr>
        <p:sp>
          <p:nvSpPr>
            <p:cNvPr id="5" name="Google Shape;12;p2">
              <a:extLst>
                <a:ext uri="{FF2B5EF4-FFF2-40B4-BE49-F238E27FC236}">
                  <a16:creationId xmlns:a16="http://schemas.microsoft.com/office/drawing/2014/main" id="{05670292-A54C-4E6F-8DBB-F30E78AA2A94}"/>
                </a:ext>
              </a:extLst>
            </p:cNvPr>
            <p:cNvSpPr/>
            <p:nvPr/>
          </p:nvSpPr>
          <p:spPr>
            <a:xfrm>
              <a:off x="-38071" y="2737"/>
              <a:ext cx="1238319" cy="1208513"/>
            </a:xfrm>
            <a:custGeom>
              <a:avLst/>
              <a:gdLst/>
              <a:ahLst/>
              <a:cxnLst/>
              <a:rect l="l" t="t" r="r" b="b"/>
              <a:pathLst>
                <a:path w="38264" h="37343" extrusionOk="0">
                  <a:moveTo>
                    <a:pt x="0" y="1"/>
                  </a:moveTo>
                  <a:lnTo>
                    <a:pt x="0" y="37342"/>
                  </a:lnTo>
                  <a:lnTo>
                    <a:pt x="38264" y="186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6" name="Google Shape;13;p2">
              <a:extLst>
                <a:ext uri="{FF2B5EF4-FFF2-40B4-BE49-F238E27FC236}">
                  <a16:creationId xmlns:a16="http://schemas.microsoft.com/office/drawing/2014/main" id="{75E2F93E-7CAE-4CFA-B7C7-B798F5078141}"/>
                </a:ext>
              </a:extLst>
            </p:cNvPr>
            <p:cNvSpPr/>
            <p:nvPr/>
          </p:nvSpPr>
          <p:spPr>
            <a:xfrm>
              <a:off x="5049411" y="-34836"/>
              <a:ext cx="4132659" cy="1081943"/>
            </a:xfrm>
            <a:custGeom>
              <a:avLst/>
              <a:gdLst/>
              <a:ahLst/>
              <a:cxnLst/>
              <a:rect l="l" t="t" r="r" b="b"/>
              <a:pathLst>
                <a:path w="127699" h="33432" extrusionOk="0">
                  <a:moveTo>
                    <a:pt x="0" y="0"/>
                  </a:moveTo>
                  <a:lnTo>
                    <a:pt x="23972" y="33432"/>
                  </a:lnTo>
                  <a:lnTo>
                    <a:pt x="42191" y="19823"/>
                  </a:lnTo>
                  <a:lnTo>
                    <a:pt x="73300" y="24894"/>
                  </a:lnTo>
                  <a:lnTo>
                    <a:pt x="97272" y="13830"/>
                  </a:lnTo>
                  <a:lnTo>
                    <a:pt x="127699" y="33192"/>
                  </a:lnTo>
                  <a:lnTo>
                    <a:pt x="127477" y="4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7" name="Google Shape;14;p2">
              <a:extLst>
                <a:ext uri="{FF2B5EF4-FFF2-40B4-BE49-F238E27FC236}">
                  <a16:creationId xmlns:a16="http://schemas.microsoft.com/office/drawing/2014/main" id="{1A4B0C9D-F682-42BC-9C2F-8EF6324DA22F}"/>
                </a:ext>
              </a:extLst>
            </p:cNvPr>
            <p:cNvSpPr/>
            <p:nvPr/>
          </p:nvSpPr>
          <p:spPr>
            <a:xfrm>
              <a:off x="8197376" y="256362"/>
              <a:ext cx="984694" cy="783011"/>
            </a:xfrm>
            <a:custGeom>
              <a:avLst/>
              <a:gdLst/>
              <a:ahLst/>
              <a:cxnLst/>
              <a:rect l="l" t="t" r="r" b="b"/>
              <a:pathLst>
                <a:path w="30427" h="24195" extrusionOk="0">
                  <a:moveTo>
                    <a:pt x="30205" y="1"/>
                  </a:moveTo>
                  <a:cubicBezTo>
                    <a:pt x="29744" y="1"/>
                    <a:pt x="0" y="4832"/>
                    <a:pt x="0" y="4832"/>
                  </a:cubicBezTo>
                  <a:lnTo>
                    <a:pt x="30427" y="24194"/>
                  </a:lnTo>
                  <a:lnTo>
                    <a:pt x="30205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8" name="Google Shape;15;p2">
              <a:extLst>
                <a:ext uri="{FF2B5EF4-FFF2-40B4-BE49-F238E27FC236}">
                  <a16:creationId xmlns:a16="http://schemas.microsoft.com/office/drawing/2014/main" id="{8861E3FE-3260-4DF3-9776-83124F3B4DD8}"/>
                </a:ext>
              </a:extLst>
            </p:cNvPr>
            <p:cNvSpPr/>
            <p:nvPr/>
          </p:nvSpPr>
          <p:spPr>
            <a:xfrm>
              <a:off x="5825205" y="-5063"/>
              <a:ext cx="589645" cy="1052170"/>
            </a:xfrm>
            <a:custGeom>
              <a:avLst/>
              <a:gdLst/>
              <a:ahLst/>
              <a:cxnLst/>
              <a:rect l="l" t="t" r="r" b="b"/>
              <a:pathLst>
                <a:path w="18220" h="32512" extrusionOk="0">
                  <a:moveTo>
                    <a:pt x="4836" y="0"/>
                  </a:moveTo>
                  <a:cubicBezTo>
                    <a:pt x="4780" y="0"/>
                    <a:pt x="4808" y="107"/>
                    <a:pt x="4908" y="306"/>
                  </a:cubicBezTo>
                  <a:lnTo>
                    <a:pt x="4908" y="306"/>
                  </a:lnTo>
                  <a:cubicBezTo>
                    <a:pt x="4908" y="107"/>
                    <a:pt x="4889" y="2"/>
                    <a:pt x="4850" y="2"/>
                  </a:cubicBezTo>
                  <a:cubicBezTo>
                    <a:pt x="4845" y="1"/>
                    <a:pt x="4840" y="0"/>
                    <a:pt x="4836" y="0"/>
                  </a:cubicBezTo>
                  <a:close/>
                  <a:moveTo>
                    <a:pt x="4908" y="306"/>
                  </a:moveTo>
                  <a:cubicBezTo>
                    <a:pt x="4921" y="3596"/>
                    <a:pt x="0" y="32512"/>
                    <a:pt x="0" y="32512"/>
                  </a:cubicBezTo>
                  <a:lnTo>
                    <a:pt x="18219" y="18903"/>
                  </a:lnTo>
                  <a:cubicBezTo>
                    <a:pt x="18219" y="18903"/>
                    <a:pt x="6140" y="2741"/>
                    <a:pt x="4908" y="306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9" name="Google Shape;16;p2">
              <a:extLst>
                <a:ext uri="{FF2B5EF4-FFF2-40B4-BE49-F238E27FC236}">
                  <a16:creationId xmlns:a16="http://schemas.microsoft.com/office/drawing/2014/main" id="{3070058D-0FF3-4426-83DB-BDFF21E6B9B2}"/>
                </a:ext>
              </a:extLst>
            </p:cNvPr>
            <p:cNvSpPr/>
            <p:nvPr/>
          </p:nvSpPr>
          <p:spPr>
            <a:xfrm>
              <a:off x="6414817" y="-19917"/>
              <a:ext cx="1006797" cy="790745"/>
            </a:xfrm>
            <a:custGeom>
              <a:avLst/>
              <a:gdLst/>
              <a:ahLst/>
              <a:cxnLst/>
              <a:rect l="l" t="t" r="r" b="b"/>
              <a:pathLst>
                <a:path w="31110" h="24434" extrusionOk="0">
                  <a:moveTo>
                    <a:pt x="19824" y="0"/>
                  </a:moveTo>
                  <a:lnTo>
                    <a:pt x="0" y="19362"/>
                  </a:lnTo>
                  <a:lnTo>
                    <a:pt x="31109" y="24433"/>
                  </a:lnTo>
                  <a:lnTo>
                    <a:pt x="19824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0" name="Google Shape;17;p2">
              <a:extLst>
                <a:ext uri="{FF2B5EF4-FFF2-40B4-BE49-F238E27FC236}">
                  <a16:creationId xmlns:a16="http://schemas.microsoft.com/office/drawing/2014/main" id="{32155A91-805F-44DE-946C-5DC474556221}"/>
                </a:ext>
              </a:extLst>
            </p:cNvPr>
            <p:cNvSpPr/>
            <p:nvPr/>
          </p:nvSpPr>
          <p:spPr>
            <a:xfrm>
              <a:off x="7056339" y="-19917"/>
              <a:ext cx="1469290" cy="432687"/>
            </a:xfrm>
            <a:custGeom>
              <a:avLst/>
              <a:gdLst/>
              <a:ahLst/>
              <a:cxnLst/>
              <a:rect l="l" t="t" r="r" b="b"/>
              <a:pathLst>
                <a:path w="45401" h="13370" extrusionOk="0">
                  <a:moveTo>
                    <a:pt x="1" y="0"/>
                  </a:moveTo>
                  <a:lnTo>
                    <a:pt x="35258" y="13369"/>
                  </a:lnTo>
                  <a:lnTo>
                    <a:pt x="45400" y="4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1" name="Google Shape;41;p2">
              <a:extLst>
                <a:ext uri="{FF2B5EF4-FFF2-40B4-BE49-F238E27FC236}">
                  <a16:creationId xmlns:a16="http://schemas.microsoft.com/office/drawing/2014/main" id="{BEBE06EE-816B-4F32-9CE0-F5DF5E93B9C0}"/>
                </a:ext>
              </a:extLst>
            </p:cNvPr>
            <p:cNvSpPr/>
            <p:nvPr/>
          </p:nvSpPr>
          <p:spPr>
            <a:xfrm>
              <a:off x="-38071" y="-19917"/>
              <a:ext cx="6855737" cy="1551620"/>
            </a:xfrm>
            <a:custGeom>
              <a:avLst/>
              <a:gdLst/>
              <a:ahLst/>
              <a:cxnLst/>
              <a:rect l="l" t="t" r="r" b="b"/>
              <a:pathLst>
                <a:path w="211842" h="47945" extrusionOk="0">
                  <a:moveTo>
                    <a:pt x="0" y="0"/>
                  </a:moveTo>
                  <a:lnTo>
                    <a:pt x="1162" y="2305"/>
                  </a:lnTo>
                  <a:lnTo>
                    <a:pt x="35497" y="37341"/>
                  </a:lnTo>
                  <a:lnTo>
                    <a:pt x="46340" y="21667"/>
                  </a:lnTo>
                  <a:lnTo>
                    <a:pt x="64320" y="47944"/>
                  </a:lnTo>
                  <a:lnTo>
                    <a:pt x="96811" y="9681"/>
                  </a:lnTo>
                  <a:lnTo>
                    <a:pt x="138081" y="25134"/>
                  </a:lnTo>
                  <a:lnTo>
                    <a:pt x="186025" y="20063"/>
                  </a:lnTo>
                  <a:lnTo>
                    <a:pt x="211842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 dirty="0"/>
            </a:p>
          </p:txBody>
        </p:sp>
        <p:sp>
          <p:nvSpPr>
            <p:cNvPr id="12" name="Google Shape;42;p2">
              <a:extLst>
                <a:ext uri="{FF2B5EF4-FFF2-40B4-BE49-F238E27FC236}">
                  <a16:creationId xmlns:a16="http://schemas.microsoft.com/office/drawing/2014/main" id="{92CCEB32-1C75-421D-B5FD-7B165C1099A1}"/>
                </a:ext>
              </a:extLst>
            </p:cNvPr>
            <p:cNvSpPr/>
            <p:nvPr/>
          </p:nvSpPr>
          <p:spPr>
            <a:xfrm>
              <a:off x="737723" y="-19917"/>
              <a:ext cx="1268157" cy="1208480"/>
            </a:xfrm>
            <a:custGeom>
              <a:avLst/>
              <a:gdLst/>
              <a:ahLst/>
              <a:cxnLst/>
              <a:rect l="l" t="t" r="r" b="b"/>
              <a:pathLst>
                <a:path w="39186" h="37342" extrusionOk="0">
                  <a:moveTo>
                    <a:pt x="0" y="0"/>
                  </a:moveTo>
                  <a:lnTo>
                    <a:pt x="11525" y="37341"/>
                  </a:lnTo>
                  <a:lnTo>
                    <a:pt x="39186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3" name="Google Shape;43;p2">
              <a:extLst>
                <a:ext uri="{FF2B5EF4-FFF2-40B4-BE49-F238E27FC236}">
                  <a16:creationId xmlns:a16="http://schemas.microsoft.com/office/drawing/2014/main" id="{FBA73631-BAA9-485B-8AFB-F4C07C99E0B7}"/>
                </a:ext>
              </a:extLst>
            </p:cNvPr>
            <p:cNvSpPr/>
            <p:nvPr/>
          </p:nvSpPr>
          <p:spPr>
            <a:xfrm>
              <a:off x="2043453" y="-21017"/>
              <a:ext cx="1349937" cy="1552720"/>
            </a:xfrm>
            <a:custGeom>
              <a:avLst/>
              <a:gdLst/>
              <a:ahLst/>
              <a:cxnLst/>
              <a:rect l="l" t="t" r="r" b="b"/>
              <a:pathLst>
                <a:path w="41713" h="47979" extrusionOk="0">
                  <a:moveTo>
                    <a:pt x="41427" y="1"/>
                  </a:moveTo>
                  <a:cubicBezTo>
                    <a:pt x="39725" y="1"/>
                    <a:pt x="4832" y="17552"/>
                    <a:pt x="4832" y="17552"/>
                  </a:cubicBezTo>
                  <a:lnTo>
                    <a:pt x="1" y="47978"/>
                  </a:lnTo>
                  <a:cubicBezTo>
                    <a:pt x="1" y="47978"/>
                    <a:pt x="41712" y="956"/>
                    <a:pt x="41491" y="34"/>
                  </a:cubicBezTo>
                  <a:cubicBezTo>
                    <a:pt x="41491" y="12"/>
                    <a:pt x="41469" y="1"/>
                    <a:pt x="41427" y="1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4" name="Google Shape;44;p2">
              <a:extLst>
                <a:ext uri="{FF2B5EF4-FFF2-40B4-BE49-F238E27FC236}">
                  <a16:creationId xmlns:a16="http://schemas.microsoft.com/office/drawing/2014/main" id="{ADB42FD4-970D-42C7-8A21-7EA31159B047}"/>
                </a:ext>
              </a:extLst>
            </p:cNvPr>
            <p:cNvSpPr/>
            <p:nvPr/>
          </p:nvSpPr>
          <p:spPr>
            <a:xfrm>
              <a:off x="3735947" y="-86592"/>
              <a:ext cx="2246249" cy="813399"/>
            </a:xfrm>
            <a:custGeom>
              <a:avLst/>
              <a:gdLst/>
              <a:ahLst/>
              <a:cxnLst/>
              <a:rect l="l" t="t" r="r" b="b"/>
              <a:pathLst>
                <a:path w="69409" h="25134" extrusionOk="0">
                  <a:moveTo>
                    <a:pt x="18" y="0"/>
                  </a:moveTo>
                  <a:cubicBezTo>
                    <a:pt x="1" y="0"/>
                    <a:pt x="26" y="12"/>
                    <a:pt x="91" y="35"/>
                  </a:cubicBezTo>
                  <a:lnTo>
                    <a:pt x="91" y="35"/>
                  </a:lnTo>
                  <a:cubicBezTo>
                    <a:pt x="57" y="12"/>
                    <a:pt x="33" y="0"/>
                    <a:pt x="18" y="0"/>
                  </a:cubicBezTo>
                  <a:close/>
                  <a:moveTo>
                    <a:pt x="91" y="35"/>
                  </a:moveTo>
                  <a:cubicBezTo>
                    <a:pt x="1608" y="1077"/>
                    <a:pt x="21464" y="25134"/>
                    <a:pt x="21464" y="25134"/>
                  </a:cubicBezTo>
                  <a:lnTo>
                    <a:pt x="69408" y="20063"/>
                  </a:lnTo>
                  <a:cubicBezTo>
                    <a:pt x="69408" y="20063"/>
                    <a:pt x="2696" y="962"/>
                    <a:pt x="91" y="35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15B06D1A-8001-45E3-BD4E-3445C81BF612}"/>
              </a:ext>
            </a:extLst>
          </p:cNvPr>
          <p:cNvGrpSpPr/>
          <p:nvPr/>
        </p:nvGrpSpPr>
        <p:grpSpPr>
          <a:xfrm rot="8964400">
            <a:off x="8567334" y="4787289"/>
            <a:ext cx="630279" cy="1222423"/>
            <a:chOff x="2793225" y="161659"/>
            <a:chExt cx="630279" cy="1222423"/>
          </a:xfrm>
        </p:grpSpPr>
        <p:sp>
          <p:nvSpPr>
            <p:cNvPr id="21" name="Google Shape;74;p3">
              <a:extLst>
                <a:ext uri="{FF2B5EF4-FFF2-40B4-BE49-F238E27FC236}">
                  <a16:creationId xmlns:a16="http://schemas.microsoft.com/office/drawing/2014/main" id="{667C442A-AE58-4CB7-97CC-532EFCFAA6FA}"/>
                </a:ext>
              </a:extLst>
            </p:cNvPr>
            <p:cNvSpPr/>
            <p:nvPr/>
          </p:nvSpPr>
          <p:spPr>
            <a:xfrm>
              <a:off x="2793225" y="161659"/>
              <a:ext cx="385411" cy="1222423"/>
            </a:xfrm>
            <a:custGeom>
              <a:avLst/>
              <a:gdLst/>
              <a:ahLst/>
              <a:cxnLst/>
              <a:rect l="l" t="t" r="r" b="b"/>
              <a:pathLst>
                <a:path w="4629" h="14682" extrusionOk="0">
                  <a:moveTo>
                    <a:pt x="2585" y="0"/>
                  </a:moveTo>
                  <a:lnTo>
                    <a:pt x="1" y="6230"/>
                  </a:lnTo>
                  <a:lnTo>
                    <a:pt x="4629" y="14681"/>
                  </a:lnTo>
                  <a:lnTo>
                    <a:pt x="2585" y="0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22" name="Google Shape;75;p3">
              <a:extLst>
                <a:ext uri="{FF2B5EF4-FFF2-40B4-BE49-F238E27FC236}">
                  <a16:creationId xmlns:a16="http://schemas.microsoft.com/office/drawing/2014/main" id="{2E6C5BD1-60AA-46F7-BC45-333D34A528C5}"/>
                </a:ext>
              </a:extLst>
            </p:cNvPr>
            <p:cNvSpPr/>
            <p:nvPr/>
          </p:nvSpPr>
          <p:spPr>
            <a:xfrm>
              <a:off x="3008453" y="161659"/>
              <a:ext cx="415051" cy="1222423"/>
            </a:xfrm>
            <a:custGeom>
              <a:avLst/>
              <a:gdLst/>
              <a:ahLst/>
              <a:cxnLst/>
              <a:rect l="l" t="t" r="r" b="b"/>
              <a:pathLst>
                <a:path w="4985" h="14682" extrusionOk="0">
                  <a:moveTo>
                    <a:pt x="0" y="0"/>
                  </a:moveTo>
                  <a:lnTo>
                    <a:pt x="2044" y="14681"/>
                  </a:lnTo>
                  <a:lnTo>
                    <a:pt x="4984" y="2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</p:grpSp>
      <p:grpSp>
        <p:nvGrpSpPr>
          <p:cNvPr id="23" name="Google Shape;76;p3">
            <a:extLst>
              <a:ext uri="{FF2B5EF4-FFF2-40B4-BE49-F238E27FC236}">
                <a16:creationId xmlns:a16="http://schemas.microsoft.com/office/drawing/2014/main" id="{7127EBF2-852E-439D-831E-5FA5CEB0DE8C}"/>
              </a:ext>
            </a:extLst>
          </p:cNvPr>
          <p:cNvGrpSpPr/>
          <p:nvPr/>
        </p:nvGrpSpPr>
        <p:grpSpPr>
          <a:xfrm rot="8964400">
            <a:off x="8480164" y="5222803"/>
            <a:ext cx="1319089" cy="1941457"/>
            <a:chOff x="1304109" y="976775"/>
            <a:chExt cx="1319089" cy="1941457"/>
          </a:xfrm>
        </p:grpSpPr>
        <p:sp>
          <p:nvSpPr>
            <p:cNvPr id="24" name="Google Shape;77;p3">
              <a:extLst>
                <a:ext uri="{FF2B5EF4-FFF2-40B4-BE49-F238E27FC236}">
                  <a16:creationId xmlns:a16="http://schemas.microsoft.com/office/drawing/2014/main" id="{64DF74E5-46A9-4FE0-9829-F180CFF173DB}"/>
                </a:ext>
              </a:extLst>
            </p:cNvPr>
            <p:cNvSpPr/>
            <p:nvPr/>
          </p:nvSpPr>
          <p:spPr>
            <a:xfrm>
              <a:off x="1304109" y="991595"/>
              <a:ext cx="1133502" cy="1926636"/>
            </a:xfrm>
            <a:custGeom>
              <a:avLst/>
              <a:gdLst/>
              <a:ahLst/>
              <a:cxnLst/>
              <a:rect l="l" t="t" r="r" b="b"/>
              <a:pathLst>
                <a:path w="13614" h="23140" extrusionOk="0">
                  <a:moveTo>
                    <a:pt x="2493" y="0"/>
                  </a:moveTo>
                  <a:lnTo>
                    <a:pt x="1" y="8451"/>
                  </a:lnTo>
                  <a:lnTo>
                    <a:pt x="13614" y="23139"/>
                  </a:lnTo>
                  <a:lnTo>
                    <a:pt x="2493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25" name="Google Shape;78;p3">
              <a:extLst>
                <a:ext uri="{FF2B5EF4-FFF2-40B4-BE49-F238E27FC236}">
                  <a16:creationId xmlns:a16="http://schemas.microsoft.com/office/drawing/2014/main" id="{70F4046E-9545-4F1B-ACD3-3A989A5C75CD}"/>
                </a:ext>
              </a:extLst>
            </p:cNvPr>
            <p:cNvSpPr/>
            <p:nvPr/>
          </p:nvSpPr>
          <p:spPr>
            <a:xfrm>
              <a:off x="1511594" y="976775"/>
              <a:ext cx="1111604" cy="1941457"/>
            </a:xfrm>
            <a:custGeom>
              <a:avLst/>
              <a:gdLst/>
              <a:ahLst/>
              <a:cxnLst/>
              <a:rect l="l" t="t" r="r" b="b"/>
              <a:pathLst>
                <a:path w="13351" h="23318" extrusionOk="0">
                  <a:moveTo>
                    <a:pt x="13350" y="0"/>
                  </a:moveTo>
                  <a:lnTo>
                    <a:pt x="1" y="178"/>
                  </a:lnTo>
                  <a:lnTo>
                    <a:pt x="11122" y="23317"/>
                  </a:lnTo>
                  <a:lnTo>
                    <a:pt x="13350" y="0"/>
                  </a:lnTo>
                  <a:close/>
                </a:path>
              </a:pathLst>
            </a:custGeom>
            <a:solidFill>
              <a:srgbClr val="56E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87EACD7F-447D-4CE1-AE41-5A9E758552CF}"/>
              </a:ext>
            </a:extLst>
          </p:cNvPr>
          <p:cNvGrpSpPr/>
          <p:nvPr/>
        </p:nvGrpSpPr>
        <p:grpSpPr>
          <a:xfrm>
            <a:off x="1169079" y="550398"/>
            <a:ext cx="7269145" cy="5757211"/>
            <a:chOff x="1117471" y="587065"/>
            <a:chExt cx="7269145" cy="5757211"/>
          </a:xfrm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B2EFFF40-66FA-4242-80C0-22F0DAF0EFC5}"/>
                </a:ext>
              </a:extLst>
            </p:cNvPr>
            <p:cNvGrpSpPr/>
            <p:nvPr/>
          </p:nvGrpSpPr>
          <p:grpSpPr>
            <a:xfrm>
              <a:off x="1117471" y="587065"/>
              <a:ext cx="7269145" cy="1545848"/>
              <a:chOff x="1117471" y="1712831"/>
              <a:chExt cx="7269145" cy="1545848"/>
            </a:xfrm>
          </p:grpSpPr>
          <p:pic>
            <p:nvPicPr>
              <p:cNvPr id="19" name="Рисунок 18">
                <a:extLst>
                  <a:ext uri="{FF2B5EF4-FFF2-40B4-BE49-F238E27FC236}">
                    <a16:creationId xmlns:a16="http://schemas.microsoft.com/office/drawing/2014/main" id="{F6C12144-EBDB-4486-89E8-07F839619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92252" y="1712831"/>
                <a:ext cx="2325648" cy="476807"/>
              </a:xfrm>
              <a:prstGeom prst="rect">
                <a:avLst/>
              </a:prstGeom>
            </p:spPr>
          </p:pic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E1F82870-2930-471A-B8B9-0E0E5F42A7FC}"/>
                  </a:ext>
                </a:extLst>
              </p:cNvPr>
              <p:cNvSpPr/>
              <p:nvPr/>
            </p:nvSpPr>
            <p:spPr>
              <a:xfrm>
                <a:off x="1117471" y="1873684"/>
                <a:ext cx="7269145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1200"/>
                  </a:spcAft>
                </a:pPr>
                <a:r>
                  <a:rPr lang="ru-RU" sz="2000" dirty="0">
                    <a:latin typeface="+mj-lt"/>
                  </a:rPr>
                  <a:t> </a:t>
                </a:r>
                <a:r>
                  <a:rPr lang="en-US" sz="2000" dirty="0">
                    <a:latin typeface="+mj-lt"/>
                  </a:rPr>
                  <a:t>                                           </a:t>
                </a:r>
                <a:r>
                  <a:rPr lang="ru-RU" sz="2000" dirty="0">
                    <a:latin typeface="+mj-lt"/>
                  </a:rPr>
                  <a:t>— </a:t>
                </a:r>
                <a:r>
                  <a:rPr lang="en-US" sz="2000" dirty="0" err="1">
                    <a:latin typeface="+mj-lt"/>
                  </a:rPr>
                  <a:t>dunyodagi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eng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yirik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ijtimoiy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tarmoq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hamda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uning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egasi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bo‘lgan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shu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nomli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kompaniya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ru-RU" sz="2000" dirty="0">
                    <a:latin typeface="+mj-lt"/>
                  </a:rPr>
                  <a:t>(</a:t>
                </a:r>
                <a:r>
                  <a:rPr lang="ru-RU" sz="2000" dirty="0" err="1">
                    <a:latin typeface="+mj-lt"/>
                  </a:rPr>
                  <a:t>Facebook</a:t>
                </a:r>
                <a:r>
                  <a:rPr lang="ru-RU" sz="2000" dirty="0">
                    <a:latin typeface="+mj-lt"/>
                  </a:rPr>
                  <a:t> </a:t>
                </a:r>
                <a:r>
                  <a:rPr lang="ru-RU" sz="2000" dirty="0" err="1">
                    <a:latin typeface="+mj-lt"/>
                  </a:rPr>
                  <a:t>Inc</a:t>
                </a:r>
                <a:r>
                  <a:rPr lang="ru-RU" sz="2000" dirty="0">
                    <a:latin typeface="+mj-lt"/>
                  </a:rPr>
                  <a:t>.)</a:t>
                </a:r>
                <a:r>
                  <a:rPr lang="en-US" sz="2000" dirty="0" err="1">
                    <a:latin typeface="+mj-lt"/>
                  </a:rPr>
                  <a:t>ga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400" b="1" dirty="0">
                    <a:latin typeface="+mj-lt"/>
                    <a:hlinkClick r:id="rId4"/>
                  </a:rPr>
                  <a:t>Mark </a:t>
                </a:r>
                <a:r>
                  <a:rPr lang="en-US" sz="2400" b="1" dirty="0" err="1">
                    <a:latin typeface="+mj-lt"/>
                    <a:hlinkClick r:id="rId4"/>
                  </a:rPr>
                  <a:t>Sukkerberg</a:t>
                </a:r>
                <a:r>
                  <a:rPr lang="en-US" sz="2400" b="1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tomonidan</a:t>
                </a:r>
                <a:r>
                  <a:rPr lang="ru-RU" sz="2000" dirty="0">
                    <a:latin typeface="+mj-lt"/>
                  </a:rPr>
                  <a:t> </a:t>
                </a:r>
                <a:r>
                  <a:rPr lang="en-US" sz="2000" dirty="0">
                    <a:latin typeface="+mj-lt"/>
                  </a:rPr>
                  <a:t>2004-yilning 4-fevralida </a:t>
                </a:r>
                <a:r>
                  <a:rPr lang="en-US" sz="2000" dirty="0" err="1">
                    <a:latin typeface="+mj-lt"/>
                  </a:rPr>
                  <a:t>asos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err="1">
                    <a:latin typeface="+mj-lt"/>
                  </a:rPr>
                  <a:t>solingan</a:t>
                </a:r>
                <a:r>
                  <a:rPr lang="en-US" sz="2000" dirty="0">
                    <a:latin typeface="+mj-lt"/>
                  </a:rPr>
                  <a:t>. 	</a:t>
                </a:r>
                <a:r>
                  <a:rPr lang="ru-RU" sz="2000" b="1" dirty="0">
                    <a:latin typeface="+mj-lt"/>
                  </a:rPr>
                  <a:t> </a:t>
                </a:r>
              </a:p>
            </p:txBody>
          </p:sp>
        </p:grpSp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D2D98108-8D68-4109-BFAD-1B43891232F2}"/>
                </a:ext>
              </a:extLst>
            </p:cNvPr>
            <p:cNvSpPr/>
            <p:nvPr/>
          </p:nvSpPr>
          <p:spPr>
            <a:xfrm>
              <a:off x="1117471" y="2275866"/>
              <a:ext cx="400809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+mj-lt"/>
                </a:rPr>
                <a:t>Bu </a:t>
              </a:r>
              <a:r>
                <a:rPr lang="en-US" sz="2000" dirty="0" err="1">
                  <a:latin typeface="+mj-lt"/>
                </a:rPr>
                <a:t>ishda</a:t>
              </a:r>
              <a:r>
                <a:rPr lang="en-US" sz="2000" dirty="0">
                  <a:latin typeface="+mj-lt"/>
                </a:rPr>
                <a:t> </a:t>
              </a:r>
              <a:r>
                <a:rPr lang="en-US" sz="2000" dirty="0" err="1">
                  <a:latin typeface="+mj-lt"/>
                </a:rPr>
                <a:t>uning</a:t>
              </a:r>
              <a:r>
                <a:rPr lang="en-US" sz="2000" dirty="0">
                  <a:latin typeface="+mj-lt"/>
                </a:rPr>
                <a:t> </a:t>
              </a:r>
              <a:r>
                <a:rPr lang="en-US" sz="2000" dirty="0" err="1">
                  <a:latin typeface="+mj-lt"/>
                </a:rPr>
                <a:t>Garvardda</a:t>
              </a:r>
              <a:r>
                <a:rPr lang="en-US" sz="2000" dirty="0">
                  <a:latin typeface="+mj-lt"/>
                </a:rPr>
                <a:t> </a:t>
              </a:r>
              <a:r>
                <a:rPr lang="en-US" sz="2000" dirty="0" err="1">
                  <a:latin typeface="+mj-lt"/>
                </a:rPr>
                <a:t>o‘qish</a:t>
              </a:r>
              <a:r>
                <a:rPr lang="en-US" sz="2000" dirty="0">
                  <a:latin typeface="+mj-lt"/>
                </a:rPr>
                <a:t> </a:t>
              </a:r>
              <a:r>
                <a:rPr lang="en-US" sz="2000" dirty="0" err="1">
                  <a:latin typeface="+mj-lt"/>
                </a:rPr>
                <a:t>davridagi</a:t>
              </a:r>
              <a:r>
                <a:rPr lang="en-US" sz="2000" dirty="0">
                  <a:latin typeface="+mj-lt"/>
                </a:rPr>
                <a:t> </a:t>
              </a:r>
              <a:r>
                <a:rPr lang="en-US" sz="2000" dirty="0" err="1">
                  <a:latin typeface="+mj-lt"/>
                </a:rPr>
                <a:t>xonadoshlari</a:t>
              </a:r>
              <a:r>
                <a:rPr lang="en-US" sz="2000" dirty="0">
                  <a:latin typeface="+mj-lt"/>
                </a:rPr>
                <a:t> ham </a:t>
              </a:r>
              <a:r>
                <a:rPr lang="en-US" sz="2000" dirty="0" err="1">
                  <a:latin typeface="+mj-lt"/>
                </a:rPr>
                <a:t>o‘z</a:t>
              </a:r>
              <a:r>
                <a:rPr lang="en-US" sz="2000" dirty="0">
                  <a:latin typeface="+mj-lt"/>
                </a:rPr>
                <a:t> </a:t>
              </a:r>
              <a:r>
                <a:rPr lang="en-US" sz="2000" dirty="0" err="1">
                  <a:latin typeface="+mj-lt"/>
                </a:rPr>
                <a:t>hissalarini</a:t>
              </a:r>
              <a:r>
                <a:rPr lang="en-US" sz="2000" dirty="0">
                  <a:latin typeface="+mj-lt"/>
                </a:rPr>
                <a:t> </a:t>
              </a:r>
              <a:r>
                <a:rPr lang="en-US" sz="2000" dirty="0" err="1">
                  <a:latin typeface="+mj-lt"/>
                </a:rPr>
                <a:t>qo‘shishgan</a:t>
              </a:r>
              <a:r>
                <a:rPr lang="en-US" sz="2000" dirty="0">
                  <a:latin typeface="+mj-lt"/>
                </a:rPr>
                <a:t> </a:t>
              </a:r>
              <a:r>
                <a:rPr lang="ru-RU" sz="2000" dirty="0">
                  <a:latin typeface="+mj-lt"/>
                </a:rPr>
                <a:t>— </a:t>
              </a: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0AA44B19-9899-4A59-82B4-9E09E4CD00AD}"/>
                </a:ext>
              </a:extLst>
            </p:cNvPr>
            <p:cNvSpPr/>
            <p:nvPr/>
          </p:nvSpPr>
          <p:spPr>
            <a:xfrm>
              <a:off x="1141855" y="3746134"/>
              <a:ext cx="702544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latin typeface="+mj-lt"/>
                  <a:hlinkClick r:id="rId5"/>
                </a:rPr>
                <a:t>Eduard </a:t>
              </a:r>
              <a:r>
                <a:rPr lang="en-US" sz="2000" b="1" dirty="0" err="1">
                  <a:latin typeface="+mj-lt"/>
                  <a:hlinkClick r:id="rId5"/>
                </a:rPr>
                <a:t>Saverin</a:t>
              </a:r>
              <a:r>
                <a:rPr lang="ru-RU" sz="2000" dirty="0">
                  <a:latin typeface="+mj-lt"/>
                </a:rPr>
                <a:t>, </a:t>
              </a:r>
              <a:r>
                <a:rPr lang="en-US" sz="2000" b="1" dirty="0" err="1">
                  <a:latin typeface="+mj-lt"/>
                  <a:hlinkClick r:id="rId6"/>
                </a:rPr>
                <a:t>DastinMoskovits</a:t>
              </a:r>
              <a:r>
                <a:rPr lang="ru-RU" sz="2000" dirty="0">
                  <a:latin typeface="+mj-lt"/>
                </a:rPr>
                <a:t> </a:t>
              </a:r>
              <a:r>
                <a:rPr lang="en-US" sz="2000" dirty="0" err="1">
                  <a:latin typeface="+mj-lt"/>
                </a:rPr>
                <a:t>va</a:t>
              </a:r>
              <a:r>
                <a:rPr lang="ru-RU" sz="2000" dirty="0">
                  <a:latin typeface="+mj-lt"/>
                </a:rPr>
                <a:t> </a:t>
              </a:r>
              <a:r>
                <a:rPr lang="en-US" sz="2000" b="1" dirty="0">
                  <a:latin typeface="+mj-lt"/>
                  <a:hlinkClick r:id="rId7"/>
                </a:rPr>
                <a:t>Kris </a:t>
              </a:r>
              <a:r>
                <a:rPr lang="en-US" sz="2000" b="1" dirty="0" err="1">
                  <a:latin typeface="+mj-lt"/>
                  <a:hlinkClick r:id="rId7"/>
                </a:rPr>
                <a:t>Xyuz</a:t>
              </a:r>
              <a:r>
                <a:rPr lang="ru-RU" sz="2000" dirty="0">
                  <a:latin typeface="+mj-lt"/>
                </a:rPr>
                <a:t>.</a:t>
              </a:r>
            </a:p>
          </p:txBody>
        </p:sp>
        <p:pic>
          <p:nvPicPr>
            <p:cNvPr id="19458" name="Picture 2" descr="Facebook Shareholders Reject Proposals To Limit Mark Zuckerberg's ...">
              <a:extLst>
                <a:ext uri="{FF2B5EF4-FFF2-40B4-BE49-F238E27FC236}">
                  <a16:creationId xmlns:a16="http://schemas.microsoft.com/office/drawing/2014/main" id="{E8A192C6-B28E-4ED6-99FB-4D4343D4C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2224" y="1809646"/>
              <a:ext cx="2844392" cy="1893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60" name="Picture 4" descr="A Facebook Co-Founder Reflects on the Path Forward - The New York ...">
              <a:extLst>
                <a:ext uri="{FF2B5EF4-FFF2-40B4-BE49-F238E27FC236}">
                  <a16:creationId xmlns:a16="http://schemas.microsoft.com/office/drawing/2014/main" id="{1AEE549C-3189-4624-A987-FCB6904675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6" r="5406" b="43519"/>
            <a:stretch/>
          </p:blipFill>
          <p:spPr bwMode="auto">
            <a:xfrm>
              <a:off x="1221090" y="4194664"/>
              <a:ext cx="2131710" cy="2149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62" name="Picture 6" descr="Дастин Московиц - Американский Предприниматель - Биография">
              <a:extLst>
                <a:ext uri="{FF2B5EF4-FFF2-40B4-BE49-F238E27FC236}">
                  <a16:creationId xmlns:a16="http://schemas.microsoft.com/office/drawing/2014/main" id="{8BD13097-E8B1-4DB0-A336-2E25750F51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8" r="16178"/>
            <a:stretch/>
          </p:blipFill>
          <p:spPr bwMode="auto">
            <a:xfrm>
              <a:off x="3661492" y="4194664"/>
              <a:ext cx="2181102" cy="2149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64" name="Picture 8" descr="Крис Хьюз - Американский Предприниматель - Биография">
              <a:extLst>
                <a:ext uri="{FF2B5EF4-FFF2-40B4-BE49-F238E27FC236}">
                  <a16:creationId xmlns:a16="http://schemas.microsoft.com/office/drawing/2014/main" id="{18BD96D1-3A37-4497-B637-727B94F656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0" r="9750" b="34907"/>
            <a:stretch/>
          </p:blipFill>
          <p:spPr bwMode="auto">
            <a:xfrm>
              <a:off x="6151286" y="4190851"/>
              <a:ext cx="1997319" cy="2153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6123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241301C-4EA5-45D0-A764-4F6075F8E9B1}"/>
              </a:ext>
            </a:extLst>
          </p:cNvPr>
          <p:cNvGrpSpPr/>
          <p:nvPr/>
        </p:nvGrpSpPr>
        <p:grpSpPr>
          <a:xfrm>
            <a:off x="5585130" y="4292105"/>
            <a:ext cx="3719314" cy="3452271"/>
            <a:chOff x="4623795" y="-666203"/>
            <a:chExt cx="2889968" cy="2682471"/>
          </a:xfrm>
        </p:grpSpPr>
        <p:sp>
          <p:nvSpPr>
            <p:cNvPr id="17" name="Google Shape;61;p3">
              <a:extLst>
                <a:ext uri="{FF2B5EF4-FFF2-40B4-BE49-F238E27FC236}">
                  <a16:creationId xmlns:a16="http://schemas.microsoft.com/office/drawing/2014/main" id="{FE4DA020-A2CE-40F3-9147-7FA9FE8F6027}"/>
                </a:ext>
              </a:extLst>
            </p:cNvPr>
            <p:cNvSpPr/>
            <p:nvPr/>
          </p:nvSpPr>
          <p:spPr>
            <a:xfrm>
              <a:off x="6520719" y="655448"/>
              <a:ext cx="993043" cy="548350"/>
            </a:xfrm>
            <a:custGeom>
              <a:avLst/>
              <a:gdLst/>
              <a:ahLst/>
              <a:cxnLst/>
              <a:rect l="l" t="t" r="r" b="b"/>
              <a:pathLst>
                <a:path w="11927" h="6586" extrusionOk="0">
                  <a:moveTo>
                    <a:pt x="3204" y="0"/>
                  </a:moveTo>
                  <a:lnTo>
                    <a:pt x="0" y="6586"/>
                  </a:lnTo>
                  <a:lnTo>
                    <a:pt x="0" y="6586"/>
                  </a:lnTo>
                  <a:lnTo>
                    <a:pt x="11926" y="6315"/>
                  </a:lnTo>
                  <a:lnTo>
                    <a:pt x="3204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8" name="Google Shape;79;p3">
              <a:extLst>
                <a:ext uri="{FF2B5EF4-FFF2-40B4-BE49-F238E27FC236}">
                  <a16:creationId xmlns:a16="http://schemas.microsoft.com/office/drawing/2014/main" id="{FD712B95-3327-4242-9D63-B815F665C2A9}"/>
                </a:ext>
              </a:extLst>
            </p:cNvPr>
            <p:cNvSpPr/>
            <p:nvPr userDrawn="1"/>
          </p:nvSpPr>
          <p:spPr>
            <a:xfrm>
              <a:off x="4623795" y="-666203"/>
              <a:ext cx="2889955" cy="2682471"/>
            </a:xfrm>
            <a:custGeom>
              <a:avLst/>
              <a:gdLst/>
              <a:ahLst/>
              <a:cxnLst/>
              <a:rect l="l" t="t" r="r" b="b"/>
              <a:pathLst>
                <a:path w="34710" h="32218" extrusionOk="0">
                  <a:moveTo>
                    <a:pt x="34709" y="1"/>
                  </a:moveTo>
                  <a:lnTo>
                    <a:pt x="23937" y="6586"/>
                  </a:lnTo>
                  <a:lnTo>
                    <a:pt x="18156" y="17444"/>
                  </a:lnTo>
                  <a:lnTo>
                    <a:pt x="8722" y="18242"/>
                  </a:lnTo>
                  <a:lnTo>
                    <a:pt x="0" y="32218"/>
                  </a:lnTo>
                  <a:lnTo>
                    <a:pt x="0" y="32218"/>
                  </a:lnTo>
                  <a:lnTo>
                    <a:pt x="34709" y="32125"/>
                  </a:lnTo>
                  <a:lnTo>
                    <a:pt x="34709" y="1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19" name="Google Shape;80;p3">
              <a:extLst>
                <a:ext uri="{FF2B5EF4-FFF2-40B4-BE49-F238E27FC236}">
                  <a16:creationId xmlns:a16="http://schemas.microsoft.com/office/drawing/2014/main" id="{E4DCED87-2B8B-4735-B913-373E2F21ED5E}"/>
                </a:ext>
              </a:extLst>
            </p:cNvPr>
            <p:cNvSpPr/>
            <p:nvPr/>
          </p:nvSpPr>
          <p:spPr>
            <a:xfrm>
              <a:off x="6616719" y="-663565"/>
              <a:ext cx="897043" cy="889300"/>
            </a:xfrm>
            <a:custGeom>
              <a:avLst/>
              <a:gdLst/>
              <a:ahLst/>
              <a:cxnLst/>
              <a:rect l="l" t="t" r="r" b="b"/>
              <a:pathLst>
                <a:path w="10774" h="10681" extrusionOk="0">
                  <a:moveTo>
                    <a:pt x="10773" y="1"/>
                  </a:moveTo>
                  <a:lnTo>
                    <a:pt x="1" y="6586"/>
                  </a:lnTo>
                  <a:lnTo>
                    <a:pt x="10773" y="10680"/>
                  </a:lnTo>
                  <a:lnTo>
                    <a:pt x="10773" y="1"/>
                  </a:lnTo>
                  <a:close/>
                </a:path>
              </a:pathLst>
            </a:custGeom>
            <a:solidFill>
              <a:srgbClr val="098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20" name="Google Shape;81;p3">
              <a:extLst>
                <a:ext uri="{FF2B5EF4-FFF2-40B4-BE49-F238E27FC236}">
                  <a16:creationId xmlns:a16="http://schemas.microsoft.com/office/drawing/2014/main" id="{662859D6-E40D-407F-ADC1-A699613E509D}"/>
                </a:ext>
              </a:extLst>
            </p:cNvPr>
            <p:cNvSpPr/>
            <p:nvPr/>
          </p:nvSpPr>
          <p:spPr>
            <a:xfrm>
              <a:off x="6616719" y="-115211"/>
              <a:ext cx="897043" cy="770738"/>
            </a:xfrm>
            <a:custGeom>
              <a:avLst/>
              <a:gdLst/>
              <a:ahLst/>
              <a:cxnLst/>
              <a:rect l="l" t="t" r="r" b="b"/>
              <a:pathLst>
                <a:path w="10774" h="9257" extrusionOk="0">
                  <a:moveTo>
                    <a:pt x="1" y="0"/>
                  </a:moveTo>
                  <a:lnTo>
                    <a:pt x="2051" y="9256"/>
                  </a:lnTo>
                  <a:lnTo>
                    <a:pt x="10773" y="40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21" name="Google Shape;82;p3">
              <a:extLst>
                <a:ext uri="{FF2B5EF4-FFF2-40B4-BE49-F238E27FC236}">
                  <a16:creationId xmlns:a16="http://schemas.microsoft.com/office/drawing/2014/main" id="{92169F2B-A590-4AD4-933E-E1728E1D40D4}"/>
                </a:ext>
              </a:extLst>
            </p:cNvPr>
            <p:cNvSpPr/>
            <p:nvPr/>
          </p:nvSpPr>
          <p:spPr>
            <a:xfrm>
              <a:off x="6787486" y="225657"/>
              <a:ext cx="726277" cy="955658"/>
            </a:xfrm>
            <a:custGeom>
              <a:avLst/>
              <a:gdLst/>
              <a:ahLst/>
              <a:cxnLst/>
              <a:rect l="l" t="t" r="r" b="b"/>
              <a:pathLst>
                <a:path w="8723" h="11478" extrusionOk="0">
                  <a:moveTo>
                    <a:pt x="8722" y="0"/>
                  </a:moveTo>
                  <a:lnTo>
                    <a:pt x="0" y="5162"/>
                  </a:lnTo>
                  <a:lnTo>
                    <a:pt x="8722" y="11477"/>
                  </a:lnTo>
                  <a:lnTo>
                    <a:pt x="8722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22" name="Google Shape;83;p3">
              <a:extLst>
                <a:ext uri="{FF2B5EF4-FFF2-40B4-BE49-F238E27FC236}">
                  <a16:creationId xmlns:a16="http://schemas.microsoft.com/office/drawing/2014/main" id="{45567B28-4BA5-4F33-856F-E26CE5898D5B}"/>
                </a:ext>
              </a:extLst>
            </p:cNvPr>
            <p:cNvSpPr/>
            <p:nvPr/>
          </p:nvSpPr>
          <p:spPr>
            <a:xfrm>
              <a:off x="6135389" y="-115211"/>
              <a:ext cx="652176" cy="904120"/>
            </a:xfrm>
            <a:custGeom>
              <a:avLst/>
              <a:gdLst/>
              <a:ahLst/>
              <a:cxnLst/>
              <a:rect l="l" t="t" r="r" b="b"/>
              <a:pathLst>
                <a:path w="7833" h="10859" extrusionOk="0">
                  <a:moveTo>
                    <a:pt x="5782" y="0"/>
                  </a:moveTo>
                  <a:lnTo>
                    <a:pt x="1" y="10858"/>
                  </a:lnTo>
                  <a:lnTo>
                    <a:pt x="1" y="10858"/>
                  </a:lnTo>
                  <a:lnTo>
                    <a:pt x="7832" y="925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45A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23" name="Google Shape;84;p3">
              <a:extLst>
                <a:ext uri="{FF2B5EF4-FFF2-40B4-BE49-F238E27FC236}">
                  <a16:creationId xmlns:a16="http://schemas.microsoft.com/office/drawing/2014/main" id="{CE4616A0-F93E-47B7-B0FA-E3B7E02BC427}"/>
                </a:ext>
              </a:extLst>
            </p:cNvPr>
            <p:cNvSpPr/>
            <p:nvPr/>
          </p:nvSpPr>
          <p:spPr>
            <a:xfrm>
              <a:off x="6520719" y="1181238"/>
              <a:ext cx="993043" cy="548434"/>
            </a:xfrm>
            <a:custGeom>
              <a:avLst/>
              <a:gdLst/>
              <a:ahLst/>
              <a:cxnLst/>
              <a:rect l="l" t="t" r="r" b="b"/>
              <a:pathLst>
                <a:path w="11927" h="6587" extrusionOk="0">
                  <a:moveTo>
                    <a:pt x="11926" y="0"/>
                  </a:moveTo>
                  <a:lnTo>
                    <a:pt x="0" y="271"/>
                  </a:lnTo>
                  <a:lnTo>
                    <a:pt x="7562" y="6586"/>
                  </a:lnTo>
                  <a:lnTo>
                    <a:pt x="11926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24" name="Google Shape;85;p3">
              <a:extLst>
                <a:ext uri="{FF2B5EF4-FFF2-40B4-BE49-F238E27FC236}">
                  <a16:creationId xmlns:a16="http://schemas.microsoft.com/office/drawing/2014/main" id="{45A66BE9-15B0-4F60-B192-2BC94A6B43B1}"/>
                </a:ext>
              </a:extLst>
            </p:cNvPr>
            <p:cNvSpPr/>
            <p:nvPr userDrawn="1"/>
          </p:nvSpPr>
          <p:spPr>
            <a:xfrm>
              <a:off x="5675961" y="788831"/>
              <a:ext cx="844839" cy="414968"/>
            </a:xfrm>
            <a:custGeom>
              <a:avLst/>
              <a:gdLst/>
              <a:ahLst/>
              <a:cxnLst/>
              <a:rect l="l" t="t" r="r" b="b"/>
              <a:pathLst>
                <a:path w="10147" h="4984" extrusionOk="0">
                  <a:moveTo>
                    <a:pt x="5519" y="0"/>
                  </a:moveTo>
                  <a:lnTo>
                    <a:pt x="1" y="3382"/>
                  </a:lnTo>
                  <a:lnTo>
                    <a:pt x="10146" y="4984"/>
                  </a:lnTo>
                  <a:lnTo>
                    <a:pt x="5519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25" name="Google Shape;86;p3">
              <a:extLst>
                <a:ext uri="{FF2B5EF4-FFF2-40B4-BE49-F238E27FC236}">
                  <a16:creationId xmlns:a16="http://schemas.microsoft.com/office/drawing/2014/main" id="{F391049D-E9C2-462A-AA69-761F3D5FC0DD}"/>
                </a:ext>
              </a:extLst>
            </p:cNvPr>
            <p:cNvSpPr/>
            <p:nvPr userDrawn="1"/>
          </p:nvSpPr>
          <p:spPr>
            <a:xfrm>
              <a:off x="5349912" y="788837"/>
              <a:ext cx="785559" cy="281669"/>
            </a:xfrm>
            <a:custGeom>
              <a:avLst/>
              <a:gdLst/>
              <a:ahLst/>
              <a:cxnLst/>
              <a:rect l="l" t="t" r="r" b="b"/>
              <a:pathLst>
                <a:path w="9435" h="3383" extrusionOk="0">
                  <a:moveTo>
                    <a:pt x="9435" y="0"/>
                  </a:moveTo>
                  <a:lnTo>
                    <a:pt x="1" y="798"/>
                  </a:lnTo>
                  <a:lnTo>
                    <a:pt x="3917" y="3382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26" name="Google Shape;87;p3">
              <a:extLst>
                <a:ext uri="{FF2B5EF4-FFF2-40B4-BE49-F238E27FC236}">
                  <a16:creationId xmlns:a16="http://schemas.microsoft.com/office/drawing/2014/main" id="{5BF6AAC9-006C-4AA0-BBA2-F60892769A22}"/>
                </a:ext>
              </a:extLst>
            </p:cNvPr>
            <p:cNvSpPr/>
            <p:nvPr userDrawn="1"/>
          </p:nvSpPr>
          <p:spPr>
            <a:xfrm>
              <a:off x="4897641" y="855196"/>
              <a:ext cx="778399" cy="726277"/>
            </a:xfrm>
            <a:custGeom>
              <a:avLst/>
              <a:gdLst/>
              <a:ahLst/>
              <a:cxnLst/>
              <a:rect l="l" t="t" r="r" b="b"/>
              <a:pathLst>
                <a:path w="9349" h="8723" extrusionOk="0">
                  <a:moveTo>
                    <a:pt x="5433" y="1"/>
                  </a:moveTo>
                  <a:lnTo>
                    <a:pt x="2" y="8720"/>
                  </a:lnTo>
                  <a:lnTo>
                    <a:pt x="2" y="8720"/>
                  </a:lnTo>
                  <a:cubicBezTo>
                    <a:pt x="153" y="8506"/>
                    <a:pt x="9349" y="2585"/>
                    <a:pt x="9349" y="2585"/>
                  </a:cubicBezTo>
                  <a:lnTo>
                    <a:pt x="5433" y="1"/>
                  </a:lnTo>
                  <a:close/>
                  <a:moveTo>
                    <a:pt x="2" y="8720"/>
                  </a:moveTo>
                  <a:lnTo>
                    <a:pt x="2" y="8720"/>
                  </a:lnTo>
                  <a:cubicBezTo>
                    <a:pt x="1" y="8721"/>
                    <a:pt x="1" y="8722"/>
                    <a:pt x="0" y="8722"/>
                  </a:cubicBezTo>
                  <a:lnTo>
                    <a:pt x="2" y="872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27" name="Google Shape;88;p3">
              <a:extLst>
                <a:ext uri="{FF2B5EF4-FFF2-40B4-BE49-F238E27FC236}">
                  <a16:creationId xmlns:a16="http://schemas.microsoft.com/office/drawing/2014/main" id="{92772F81-D80C-4DFE-970E-8042F7F47FC2}"/>
                </a:ext>
              </a:extLst>
            </p:cNvPr>
            <p:cNvSpPr/>
            <p:nvPr userDrawn="1"/>
          </p:nvSpPr>
          <p:spPr>
            <a:xfrm>
              <a:off x="5675961" y="1070418"/>
              <a:ext cx="844839" cy="540690"/>
            </a:xfrm>
            <a:custGeom>
              <a:avLst/>
              <a:gdLst/>
              <a:ahLst/>
              <a:cxnLst/>
              <a:rect l="l" t="t" r="r" b="b"/>
              <a:pathLst>
                <a:path w="10147" h="6494" extrusionOk="0">
                  <a:moveTo>
                    <a:pt x="10141" y="1601"/>
                  </a:moveTo>
                  <a:lnTo>
                    <a:pt x="10146" y="1602"/>
                  </a:lnTo>
                  <a:cubicBezTo>
                    <a:pt x="10145" y="1602"/>
                    <a:pt x="10143" y="1601"/>
                    <a:pt x="10141" y="1601"/>
                  </a:cubicBezTo>
                  <a:close/>
                  <a:moveTo>
                    <a:pt x="1" y="0"/>
                  </a:moveTo>
                  <a:lnTo>
                    <a:pt x="2934" y="6493"/>
                  </a:lnTo>
                  <a:cubicBezTo>
                    <a:pt x="2934" y="6493"/>
                    <a:pt x="9574" y="1601"/>
                    <a:pt x="10132" y="1601"/>
                  </a:cubicBezTo>
                  <a:cubicBezTo>
                    <a:pt x="10136" y="1601"/>
                    <a:pt x="10139" y="1601"/>
                    <a:pt x="10141" y="1601"/>
                  </a:cubicBezTo>
                  <a:lnTo>
                    <a:pt x="10141" y="1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28" name="Google Shape;89;p3">
              <a:extLst>
                <a:ext uri="{FF2B5EF4-FFF2-40B4-BE49-F238E27FC236}">
                  <a16:creationId xmlns:a16="http://schemas.microsoft.com/office/drawing/2014/main" id="{527505E1-880A-42E1-9857-1E8543D5AF6C}"/>
                </a:ext>
              </a:extLst>
            </p:cNvPr>
            <p:cNvSpPr/>
            <p:nvPr/>
          </p:nvSpPr>
          <p:spPr>
            <a:xfrm>
              <a:off x="4623795" y="1566573"/>
              <a:ext cx="1230083" cy="429871"/>
            </a:xfrm>
            <a:custGeom>
              <a:avLst/>
              <a:gdLst/>
              <a:ahLst/>
              <a:cxnLst/>
              <a:rect l="l" t="t" r="r" b="b"/>
              <a:pathLst>
                <a:path w="14774" h="5163" extrusionOk="0">
                  <a:moveTo>
                    <a:pt x="3289" y="0"/>
                  </a:moveTo>
                  <a:lnTo>
                    <a:pt x="0" y="5162"/>
                  </a:lnTo>
                  <a:lnTo>
                    <a:pt x="14774" y="534"/>
                  </a:lnTo>
                  <a:lnTo>
                    <a:pt x="3289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29" name="Google Shape;90;p3">
              <a:extLst>
                <a:ext uri="{FF2B5EF4-FFF2-40B4-BE49-F238E27FC236}">
                  <a16:creationId xmlns:a16="http://schemas.microsoft.com/office/drawing/2014/main" id="{F91FB153-C6F4-478E-9A28-47C644C052F1}"/>
                </a:ext>
              </a:extLst>
            </p:cNvPr>
            <p:cNvSpPr/>
            <p:nvPr userDrawn="1"/>
          </p:nvSpPr>
          <p:spPr>
            <a:xfrm>
              <a:off x="5920243" y="1596214"/>
              <a:ext cx="1200443" cy="400231"/>
            </a:xfrm>
            <a:custGeom>
              <a:avLst/>
              <a:gdLst/>
              <a:ahLst/>
              <a:cxnLst/>
              <a:rect l="l" t="t" r="r" b="b"/>
              <a:pathLst>
                <a:path w="14418" h="4807" extrusionOk="0">
                  <a:moveTo>
                    <a:pt x="0" y="0"/>
                  </a:moveTo>
                  <a:lnTo>
                    <a:pt x="5518" y="4806"/>
                  </a:lnTo>
                  <a:lnTo>
                    <a:pt x="14418" y="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89F617A-1DF7-4766-BF22-2150A3F7BDB8}"/>
              </a:ext>
            </a:extLst>
          </p:cNvPr>
          <p:cNvGrpSpPr/>
          <p:nvPr/>
        </p:nvGrpSpPr>
        <p:grpSpPr>
          <a:xfrm>
            <a:off x="741997" y="5532464"/>
            <a:ext cx="6408994" cy="1756844"/>
            <a:chOff x="2971071" y="3890928"/>
            <a:chExt cx="4868714" cy="1334620"/>
          </a:xfrm>
        </p:grpSpPr>
        <p:sp>
          <p:nvSpPr>
            <p:cNvPr id="5" name="Google Shape;67;p3">
              <a:extLst>
                <a:ext uri="{FF2B5EF4-FFF2-40B4-BE49-F238E27FC236}">
                  <a16:creationId xmlns:a16="http://schemas.microsoft.com/office/drawing/2014/main" id="{334DB66F-6FF1-4E2D-A6B4-0913BCBA78D8}"/>
                </a:ext>
              </a:extLst>
            </p:cNvPr>
            <p:cNvSpPr/>
            <p:nvPr/>
          </p:nvSpPr>
          <p:spPr>
            <a:xfrm>
              <a:off x="5312605" y="3890928"/>
              <a:ext cx="2282407" cy="1311345"/>
            </a:xfrm>
            <a:custGeom>
              <a:avLst/>
              <a:gdLst/>
              <a:ahLst/>
              <a:cxnLst/>
              <a:rect l="l" t="t" r="r" b="b"/>
              <a:pathLst>
                <a:path w="27413" h="15750" extrusionOk="0">
                  <a:moveTo>
                    <a:pt x="9435" y="0"/>
                  </a:moveTo>
                  <a:lnTo>
                    <a:pt x="1" y="15749"/>
                  </a:lnTo>
                  <a:lnTo>
                    <a:pt x="27412" y="15571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FEE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776FAC93-CBEE-4A41-91BC-E499C2DACAA0}"/>
                </a:ext>
              </a:extLst>
            </p:cNvPr>
            <p:cNvGrpSpPr/>
            <p:nvPr userDrawn="1"/>
          </p:nvGrpSpPr>
          <p:grpSpPr>
            <a:xfrm>
              <a:off x="2971071" y="3890928"/>
              <a:ext cx="4868714" cy="1334620"/>
              <a:chOff x="2971071" y="3890928"/>
              <a:chExt cx="4868714" cy="1334620"/>
            </a:xfrm>
          </p:grpSpPr>
          <p:sp>
            <p:nvSpPr>
              <p:cNvPr id="7" name="Google Shape;68;p3">
                <a:extLst>
                  <a:ext uri="{FF2B5EF4-FFF2-40B4-BE49-F238E27FC236}">
                    <a16:creationId xmlns:a16="http://schemas.microsoft.com/office/drawing/2014/main" id="{BC993BF9-240B-47EE-8E99-0105F5EF02F2}"/>
                  </a:ext>
                </a:extLst>
              </p:cNvPr>
              <p:cNvSpPr/>
              <p:nvPr/>
            </p:nvSpPr>
            <p:spPr>
              <a:xfrm>
                <a:off x="2971071" y="3890928"/>
                <a:ext cx="3127079" cy="1311345"/>
              </a:xfrm>
              <a:custGeom>
                <a:avLst/>
                <a:gdLst/>
                <a:ahLst/>
                <a:cxnLst/>
                <a:rect l="l" t="t" r="r" b="b"/>
                <a:pathLst>
                  <a:path w="37558" h="15750" extrusionOk="0">
                    <a:moveTo>
                      <a:pt x="37558" y="0"/>
                    </a:moveTo>
                    <a:lnTo>
                      <a:pt x="1" y="15486"/>
                    </a:lnTo>
                    <a:lnTo>
                      <a:pt x="28124" y="15749"/>
                    </a:lnTo>
                    <a:lnTo>
                      <a:pt x="37558" y="0"/>
                    </a:lnTo>
                    <a:close/>
                  </a:path>
                </a:pathLst>
              </a:custGeom>
              <a:solidFill>
                <a:srgbClr val="FA82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8" name="Google Shape;91;p3">
                <a:extLst>
                  <a:ext uri="{FF2B5EF4-FFF2-40B4-BE49-F238E27FC236}">
                    <a16:creationId xmlns:a16="http://schemas.microsoft.com/office/drawing/2014/main" id="{DE012A6B-7B1D-4D7C-B945-C62083E0125B}"/>
                  </a:ext>
                </a:extLst>
              </p:cNvPr>
              <p:cNvSpPr/>
              <p:nvPr/>
            </p:nvSpPr>
            <p:spPr>
              <a:xfrm>
                <a:off x="3290042" y="4166148"/>
                <a:ext cx="4549743" cy="1059400"/>
              </a:xfrm>
              <a:custGeom>
                <a:avLst/>
                <a:gdLst/>
                <a:ahLst/>
                <a:cxnLst/>
                <a:rect l="l" t="t" r="r" b="b"/>
                <a:pathLst>
                  <a:path w="54645" h="12724" extrusionOk="0">
                    <a:moveTo>
                      <a:pt x="35065" y="0"/>
                    </a:moveTo>
                    <a:lnTo>
                      <a:pt x="29191" y="798"/>
                    </a:lnTo>
                    <a:cubicBezTo>
                      <a:pt x="29191" y="798"/>
                      <a:pt x="0" y="12723"/>
                      <a:pt x="178" y="12723"/>
                    </a:cubicBezTo>
                    <a:lnTo>
                      <a:pt x="54645" y="12723"/>
                    </a:lnTo>
                    <a:cubicBezTo>
                      <a:pt x="54645" y="12723"/>
                      <a:pt x="49212" y="3738"/>
                      <a:pt x="48949" y="3738"/>
                    </a:cubicBezTo>
                    <a:cubicBezTo>
                      <a:pt x="48771" y="3738"/>
                      <a:pt x="43516" y="6586"/>
                      <a:pt x="43253" y="6671"/>
                    </a:cubicBezTo>
                    <a:cubicBezTo>
                      <a:pt x="43250" y="6672"/>
                      <a:pt x="43248" y="6672"/>
                      <a:pt x="43245" y="6672"/>
                    </a:cubicBezTo>
                    <a:cubicBezTo>
                      <a:pt x="42791" y="6672"/>
                      <a:pt x="35065" y="0"/>
                      <a:pt x="35065" y="0"/>
                    </a:cubicBezTo>
                    <a:close/>
                  </a:path>
                </a:pathLst>
              </a:custGeom>
              <a:solidFill>
                <a:srgbClr val="FED8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9" name="Google Shape;92;p3">
                <a:extLst>
                  <a:ext uri="{FF2B5EF4-FFF2-40B4-BE49-F238E27FC236}">
                    <a16:creationId xmlns:a16="http://schemas.microsoft.com/office/drawing/2014/main" id="{B676F12D-AB61-4E64-B2F7-202B88A450BF}"/>
                  </a:ext>
                </a:extLst>
              </p:cNvPr>
              <p:cNvSpPr/>
              <p:nvPr/>
            </p:nvSpPr>
            <p:spPr>
              <a:xfrm>
                <a:off x="6824284" y="4439193"/>
                <a:ext cx="541273" cy="748258"/>
              </a:xfrm>
              <a:custGeom>
                <a:avLst/>
                <a:gdLst/>
                <a:ahLst/>
                <a:cxnLst/>
                <a:rect l="l" t="t" r="r" b="b"/>
                <a:pathLst>
                  <a:path w="6501" h="8987" extrusionOk="0">
                    <a:moveTo>
                      <a:pt x="6501" y="1"/>
                    </a:moveTo>
                    <a:lnTo>
                      <a:pt x="805" y="2934"/>
                    </a:lnTo>
                    <a:lnTo>
                      <a:pt x="0" y="8986"/>
                    </a:lnTo>
                    <a:lnTo>
                      <a:pt x="6501" y="1"/>
                    </a:lnTo>
                    <a:close/>
                  </a:path>
                </a:pathLst>
              </a:custGeom>
              <a:solidFill>
                <a:srgbClr val="FB93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10" name="Google Shape;93;p3">
                <a:extLst>
                  <a:ext uri="{FF2B5EF4-FFF2-40B4-BE49-F238E27FC236}">
                    <a16:creationId xmlns:a16="http://schemas.microsoft.com/office/drawing/2014/main" id="{6F3CD2F5-D1CF-49E1-A53A-A28F047873B2}"/>
                  </a:ext>
                </a:extLst>
              </p:cNvPr>
              <p:cNvSpPr/>
              <p:nvPr/>
            </p:nvSpPr>
            <p:spPr>
              <a:xfrm>
                <a:off x="5809417" y="4128054"/>
                <a:ext cx="1014939" cy="1074221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12902" extrusionOk="0">
                    <a:moveTo>
                      <a:pt x="4806" y="0"/>
                    </a:moveTo>
                    <a:lnTo>
                      <a:pt x="0" y="12816"/>
                    </a:lnTo>
                    <a:lnTo>
                      <a:pt x="12189" y="12901"/>
                    </a:lnTo>
                    <a:cubicBezTo>
                      <a:pt x="12189" y="12901"/>
                      <a:pt x="5070" y="264"/>
                      <a:pt x="4806" y="0"/>
                    </a:cubicBezTo>
                    <a:close/>
                  </a:path>
                </a:pathLst>
              </a:custGeom>
              <a:solidFill>
                <a:srgbClr val="FA8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11" name="Google Shape;94;p3">
                <a:extLst>
                  <a:ext uri="{FF2B5EF4-FFF2-40B4-BE49-F238E27FC236}">
                    <a16:creationId xmlns:a16="http://schemas.microsoft.com/office/drawing/2014/main" id="{CD453297-8DAF-4246-BD1F-5BA8A2803A17}"/>
                  </a:ext>
                </a:extLst>
              </p:cNvPr>
              <p:cNvSpPr/>
              <p:nvPr/>
            </p:nvSpPr>
            <p:spPr>
              <a:xfrm>
                <a:off x="5712752" y="4128048"/>
                <a:ext cx="496896" cy="629612"/>
              </a:xfrm>
              <a:custGeom>
                <a:avLst/>
                <a:gdLst/>
                <a:ahLst/>
                <a:cxnLst/>
                <a:rect l="l" t="t" r="r" b="b"/>
                <a:pathLst>
                  <a:path w="5968" h="7562" extrusionOk="0">
                    <a:moveTo>
                      <a:pt x="5967" y="0"/>
                    </a:moveTo>
                    <a:lnTo>
                      <a:pt x="1" y="890"/>
                    </a:lnTo>
                    <a:lnTo>
                      <a:pt x="3119" y="7561"/>
                    </a:lnTo>
                    <a:lnTo>
                      <a:pt x="5967" y="0"/>
                    </a:lnTo>
                    <a:close/>
                  </a:path>
                </a:pathLst>
              </a:custGeom>
              <a:solidFill>
                <a:srgbClr val="F7B7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12" name="Google Shape;95;p3">
                <a:extLst>
                  <a:ext uri="{FF2B5EF4-FFF2-40B4-BE49-F238E27FC236}">
                    <a16:creationId xmlns:a16="http://schemas.microsoft.com/office/drawing/2014/main" id="{CDCF95DE-053C-4FF3-BB3D-CE3742D55C45}"/>
                  </a:ext>
                </a:extLst>
              </p:cNvPr>
              <p:cNvSpPr/>
              <p:nvPr/>
            </p:nvSpPr>
            <p:spPr>
              <a:xfrm>
                <a:off x="5001457" y="4194407"/>
                <a:ext cx="978139" cy="563254"/>
              </a:xfrm>
              <a:custGeom>
                <a:avLst/>
                <a:gdLst/>
                <a:ahLst/>
                <a:cxnLst/>
                <a:rect l="l" t="t" r="r" b="b"/>
                <a:pathLst>
                  <a:path w="11748" h="6765" extrusionOk="0">
                    <a:moveTo>
                      <a:pt x="8636" y="1"/>
                    </a:moveTo>
                    <a:lnTo>
                      <a:pt x="0" y="3560"/>
                    </a:lnTo>
                    <a:lnTo>
                      <a:pt x="11748" y="6764"/>
                    </a:lnTo>
                    <a:lnTo>
                      <a:pt x="8636" y="1"/>
                    </a:lnTo>
                    <a:close/>
                  </a:path>
                </a:pathLst>
              </a:custGeom>
              <a:solidFill>
                <a:srgbClr val="FEE5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13" name="Google Shape;96;p3">
                <a:extLst>
                  <a:ext uri="{FF2B5EF4-FFF2-40B4-BE49-F238E27FC236}">
                    <a16:creationId xmlns:a16="http://schemas.microsoft.com/office/drawing/2014/main" id="{19842492-2257-4F45-812E-C2EC1FF016CA}"/>
                  </a:ext>
                </a:extLst>
              </p:cNvPr>
              <p:cNvSpPr/>
              <p:nvPr/>
            </p:nvSpPr>
            <p:spPr>
              <a:xfrm>
                <a:off x="5001457" y="4490820"/>
                <a:ext cx="978139" cy="711457"/>
              </a:xfrm>
              <a:custGeom>
                <a:avLst/>
                <a:gdLst/>
                <a:ahLst/>
                <a:cxnLst/>
                <a:rect l="l" t="t" r="r" b="b"/>
                <a:pathLst>
                  <a:path w="11748" h="8545" extrusionOk="0">
                    <a:moveTo>
                      <a:pt x="0" y="0"/>
                    </a:moveTo>
                    <a:lnTo>
                      <a:pt x="9882" y="8544"/>
                    </a:lnTo>
                    <a:lnTo>
                      <a:pt x="11748" y="32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8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14" name="Google Shape;97;p3">
                <a:extLst>
                  <a:ext uri="{FF2B5EF4-FFF2-40B4-BE49-F238E27FC236}">
                    <a16:creationId xmlns:a16="http://schemas.microsoft.com/office/drawing/2014/main" id="{0D4D533A-BD9F-4B61-B089-6EB87CF72B07}"/>
                  </a:ext>
                </a:extLst>
              </p:cNvPr>
              <p:cNvSpPr/>
              <p:nvPr/>
            </p:nvSpPr>
            <p:spPr>
              <a:xfrm>
                <a:off x="4571669" y="4490820"/>
                <a:ext cx="1237827" cy="711457"/>
              </a:xfrm>
              <a:custGeom>
                <a:avLst/>
                <a:gdLst/>
                <a:ahLst/>
                <a:cxnLst/>
                <a:rect l="l" t="t" r="r" b="b"/>
                <a:pathLst>
                  <a:path w="14867" h="8545" extrusionOk="0">
                    <a:moveTo>
                      <a:pt x="5162" y="0"/>
                    </a:moveTo>
                    <a:lnTo>
                      <a:pt x="0" y="8544"/>
                    </a:lnTo>
                    <a:lnTo>
                      <a:pt x="14866" y="8459"/>
                    </a:lnTo>
                    <a:lnTo>
                      <a:pt x="5162" y="0"/>
                    </a:lnTo>
                    <a:close/>
                  </a:path>
                </a:pathLst>
              </a:custGeom>
              <a:solidFill>
                <a:srgbClr val="FEE5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15" name="Google Shape;98;p3">
                <a:extLst>
                  <a:ext uri="{FF2B5EF4-FFF2-40B4-BE49-F238E27FC236}">
                    <a16:creationId xmlns:a16="http://schemas.microsoft.com/office/drawing/2014/main" id="{90922FED-6473-4CAE-9F2A-3813CCD219A7}"/>
                  </a:ext>
                </a:extLst>
              </p:cNvPr>
              <p:cNvSpPr/>
              <p:nvPr/>
            </p:nvSpPr>
            <p:spPr>
              <a:xfrm>
                <a:off x="3008453" y="4366550"/>
                <a:ext cx="2129247" cy="835722"/>
              </a:xfrm>
              <a:custGeom>
                <a:avLst/>
                <a:gdLst/>
                <a:ahLst/>
                <a:cxnLst/>
                <a:rect l="l" t="t" r="r" b="b"/>
                <a:pathLst>
                  <a:path w="20378" h="8545" extrusionOk="0">
                    <a:moveTo>
                      <a:pt x="20377" y="0"/>
                    </a:moveTo>
                    <a:lnTo>
                      <a:pt x="0" y="8459"/>
                    </a:lnTo>
                    <a:lnTo>
                      <a:pt x="15215" y="8544"/>
                    </a:lnTo>
                    <a:lnTo>
                      <a:pt x="20377" y="0"/>
                    </a:lnTo>
                    <a:close/>
                  </a:path>
                </a:pathLst>
              </a:custGeom>
              <a:solidFill>
                <a:srgbClr val="FA82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</p:grp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50F1818-30FB-450E-B7CD-8C4E97C65797}"/>
              </a:ext>
            </a:extLst>
          </p:cNvPr>
          <p:cNvSpPr/>
          <p:nvPr/>
        </p:nvSpPr>
        <p:spPr>
          <a:xfrm>
            <a:off x="5964512" y="833031"/>
            <a:ext cx="2969706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2400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      </a:t>
            </a:r>
            <a:r>
              <a:rPr lang="ru-RU" sz="24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  <a:r>
              <a:rPr lang="ru-RU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juda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ko‘plab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ishchi-xodimlarni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ishga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olib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kelmoqda</a:t>
            </a:r>
            <a:r>
              <a:rPr lang="en-US" sz="2400" dirty="0">
                <a:latin typeface="+mj-lt"/>
              </a:rPr>
              <a:t>.</a:t>
            </a:r>
            <a:r>
              <a:rPr lang="ru-RU" sz="2400" dirty="0">
                <a:latin typeface="+mj-lt"/>
              </a:rPr>
              <a:t> </a:t>
            </a:r>
            <a:r>
              <a:rPr lang="en-US" sz="2400" dirty="0" err="1">
                <a:latin typeface="+mj-lt"/>
              </a:rPr>
              <a:t>Uning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ishchi-xodimlari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soni</a:t>
            </a:r>
            <a:r>
              <a:rPr lang="ru-RU" sz="2400" b="1" dirty="0">
                <a:latin typeface="+mj-lt"/>
              </a:rPr>
              <a:t> 44,942 </a:t>
            </a:r>
            <a:r>
              <a:rPr lang="en-US" sz="2400" b="1" dirty="0" err="1">
                <a:latin typeface="+mj-lt"/>
              </a:rPr>
              <a:t>kishini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tashkil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qiladi</a:t>
            </a:r>
            <a:r>
              <a:rPr lang="en-US" sz="2400" b="1" dirty="0">
                <a:latin typeface="+mj-lt"/>
              </a:rPr>
              <a:t> </a:t>
            </a:r>
            <a:r>
              <a:rPr lang="ru-RU" sz="2400" dirty="0">
                <a:latin typeface="+mj-lt"/>
              </a:rPr>
              <a:t>(</a:t>
            </a:r>
            <a:r>
              <a:rPr lang="en-US" sz="2400" dirty="0"/>
              <a:t>2019-yilning 31-dekabr </a:t>
            </a:r>
            <a:r>
              <a:rPr lang="en-US" sz="2400" dirty="0" err="1"/>
              <a:t>holatiga</a:t>
            </a:r>
            <a:r>
              <a:rPr lang="ru-RU" sz="2400" dirty="0">
                <a:latin typeface="+mj-lt"/>
              </a:rPr>
              <a:t>)</a:t>
            </a:r>
            <a:r>
              <a:rPr lang="en-US" sz="2400" dirty="0">
                <a:latin typeface="+mj-lt"/>
              </a:rPr>
              <a:t>.</a:t>
            </a:r>
            <a:endParaRPr lang="ru-RU" sz="2400" dirty="0">
              <a:latin typeface="+mj-lt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8F75481-AF12-4BFC-A75F-782528A945BF}"/>
              </a:ext>
            </a:extLst>
          </p:cNvPr>
          <p:cNvSpPr/>
          <p:nvPr/>
        </p:nvSpPr>
        <p:spPr>
          <a:xfrm>
            <a:off x="1243525" y="-17528"/>
            <a:ext cx="72691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4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Statistik</a:t>
            </a:r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ma’lumotlar</a:t>
            </a:r>
            <a:endParaRPr lang="ru-R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3ED361D1-A3E6-4CBB-95FC-28042133A647}"/>
              </a:ext>
            </a:extLst>
          </p:cNvPr>
          <p:cNvGrpSpPr/>
          <p:nvPr/>
        </p:nvGrpSpPr>
        <p:grpSpPr>
          <a:xfrm>
            <a:off x="-2475774" y="-2376243"/>
            <a:ext cx="3719313" cy="3452270"/>
            <a:chOff x="4623795" y="-666203"/>
            <a:chExt cx="2889968" cy="2682471"/>
          </a:xfrm>
        </p:grpSpPr>
        <p:sp>
          <p:nvSpPr>
            <p:cNvPr id="45" name="Google Shape;61;p3">
              <a:extLst>
                <a:ext uri="{FF2B5EF4-FFF2-40B4-BE49-F238E27FC236}">
                  <a16:creationId xmlns:a16="http://schemas.microsoft.com/office/drawing/2014/main" id="{2620D969-A3B4-4B81-8D64-D9AA0DCF7B1E}"/>
                </a:ext>
              </a:extLst>
            </p:cNvPr>
            <p:cNvSpPr/>
            <p:nvPr/>
          </p:nvSpPr>
          <p:spPr>
            <a:xfrm>
              <a:off x="6520719" y="655448"/>
              <a:ext cx="993043" cy="548350"/>
            </a:xfrm>
            <a:custGeom>
              <a:avLst/>
              <a:gdLst/>
              <a:ahLst/>
              <a:cxnLst/>
              <a:rect l="l" t="t" r="r" b="b"/>
              <a:pathLst>
                <a:path w="11927" h="6586" extrusionOk="0">
                  <a:moveTo>
                    <a:pt x="3204" y="0"/>
                  </a:moveTo>
                  <a:lnTo>
                    <a:pt x="0" y="6586"/>
                  </a:lnTo>
                  <a:lnTo>
                    <a:pt x="0" y="6586"/>
                  </a:lnTo>
                  <a:lnTo>
                    <a:pt x="11926" y="6315"/>
                  </a:lnTo>
                  <a:lnTo>
                    <a:pt x="3204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46" name="Google Shape;79;p3">
              <a:extLst>
                <a:ext uri="{FF2B5EF4-FFF2-40B4-BE49-F238E27FC236}">
                  <a16:creationId xmlns:a16="http://schemas.microsoft.com/office/drawing/2014/main" id="{14EC937D-9102-4D82-8280-2D4EF0FC81F0}"/>
                </a:ext>
              </a:extLst>
            </p:cNvPr>
            <p:cNvSpPr/>
            <p:nvPr userDrawn="1"/>
          </p:nvSpPr>
          <p:spPr>
            <a:xfrm>
              <a:off x="4623796" y="-666203"/>
              <a:ext cx="2889955" cy="2682471"/>
            </a:xfrm>
            <a:custGeom>
              <a:avLst/>
              <a:gdLst/>
              <a:ahLst/>
              <a:cxnLst/>
              <a:rect l="l" t="t" r="r" b="b"/>
              <a:pathLst>
                <a:path w="34710" h="32218" extrusionOk="0">
                  <a:moveTo>
                    <a:pt x="34709" y="1"/>
                  </a:moveTo>
                  <a:lnTo>
                    <a:pt x="23937" y="6586"/>
                  </a:lnTo>
                  <a:lnTo>
                    <a:pt x="18156" y="17444"/>
                  </a:lnTo>
                  <a:lnTo>
                    <a:pt x="8722" y="18242"/>
                  </a:lnTo>
                  <a:lnTo>
                    <a:pt x="0" y="32218"/>
                  </a:lnTo>
                  <a:lnTo>
                    <a:pt x="0" y="32218"/>
                  </a:lnTo>
                  <a:lnTo>
                    <a:pt x="34709" y="32125"/>
                  </a:lnTo>
                  <a:lnTo>
                    <a:pt x="34709" y="1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 dirty="0"/>
            </a:p>
          </p:txBody>
        </p:sp>
        <p:sp>
          <p:nvSpPr>
            <p:cNvPr id="47" name="Google Shape;80;p3">
              <a:extLst>
                <a:ext uri="{FF2B5EF4-FFF2-40B4-BE49-F238E27FC236}">
                  <a16:creationId xmlns:a16="http://schemas.microsoft.com/office/drawing/2014/main" id="{A9B21946-94A3-4880-A133-9C69DBC6EE02}"/>
                </a:ext>
              </a:extLst>
            </p:cNvPr>
            <p:cNvSpPr/>
            <p:nvPr/>
          </p:nvSpPr>
          <p:spPr>
            <a:xfrm>
              <a:off x="6616719" y="-663565"/>
              <a:ext cx="897043" cy="889300"/>
            </a:xfrm>
            <a:custGeom>
              <a:avLst/>
              <a:gdLst/>
              <a:ahLst/>
              <a:cxnLst/>
              <a:rect l="l" t="t" r="r" b="b"/>
              <a:pathLst>
                <a:path w="10774" h="10681" extrusionOk="0">
                  <a:moveTo>
                    <a:pt x="10773" y="1"/>
                  </a:moveTo>
                  <a:lnTo>
                    <a:pt x="1" y="6586"/>
                  </a:lnTo>
                  <a:lnTo>
                    <a:pt x="10773" y="10680"/>
                  </a:lnTo>
                  <a:lnTo>
                    <a:pt x="10773" y="1"/>
                  </a:lnTo>
                  <a:close/>
                </a:path>
              </a:pathLst>
            </a:custGeom>
            <a:solidFill>
              <a:srgbClr val="098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48" name="Google Shape;81;p3">
              <a:extLst>
                <a:ext uri="{FF2B5EF4-FFF2-40B4-BE49-F238E27FC236}">
                  <a16:creationId xmlns:a16="http://schemas.microsoft.com/office/drawing/2014/main" id="{998F499B-9F04-47A4-92CD-608304C63657}"/>
                </a:ext>
              </a:extLst>
            </p:cNvPr>
            <p:cNvSpPr/>
            <p:nvPr/>
          </p:nvSpPr>
          <p:spPr>
            <a:xfrm>
              <a:off x="6616719" y="-115211"/>
              <a:ext cx="897043" cy="770738"/>
            </a:xfrm>
            <a:custGeom>
              <a:avLst/>
              <a:gdLst/>
              <a:ahLst/>
              <a:cxnLst/>
              <a:rect l="l" t="t" r="r" b="b"/>
              <a:pathLst>
                <a:path w="10774" h="9257" extrusionOk="0">
                  <a:moveTo>
                    <a:pt x="1" y="0"/>
                  </a:moveTo>
                  <a:lnTo>
                    <a:pt x="2051" y="9256"/>
                  </a:lnTo>
                  <a:lnTo>
                    <a:pt x="10773" y="40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 dirty="0"/>
            </a:p>
          </p:txBody>
        </p:sp>
        <p:sp>
          <p:nvSpPr>
            <p:cNvPr id="49" name="Google Shape;82;p3">
              <a:extLst>
                <a:ext uri="{FF2B5EF4-FFF2-40B4-BE49-F238E27FC236}">
                  <a16:creationId xmlns:a16="http://schemas.microsoft.com/office/drawing/2014/main" id="{99675D18-05CF-4CEA-A1AD-643822296499}"/>
                </a:ext>
              </a:extLst>
            </p:cNvPr>
            <p:cNvSpPr/>
            <p:nvPr/>
          </p:nvSpPr>
          <p:spPr>
            <a:xfrm>
              <a:off x="6787486" y="225657"/>
              <a:ext cx="726277" cy="955658"/>
            </a:xfrm>
            <a:custGeom>
              <a:avLst/>
              <a:gdLst/>
              <a:ahLst/>
              <a:cxnLst/>
              <a:rect l="l" t="t" r="r" b="b"/>
              <a:pathLst>
                <a:path w="8723" h="11478" extrusionOk="0">
                  <a:moveTo>
                    <a:pt x="8722" y="0"/>
                  </a:moveTo>
                  <a:lnTo>
                    <a:pt x="0" y="5162"/>
                  </a:lnTo>
                  <a:lnTo>
                    <a:pt x="8722" y="11477"/>
                  </a:lnTo>
                  <a:lnTo>
                    <a:pt x="8722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50" name="Google Shape;83;p3">
              <a:extLst>
                <a:ext uri="{FF2B5EF4-FFF2-40B4-BE49-F238E27FC236}">
                  <a16:creationId xmlns:a16="http://schemas.microsoft.com/office/drawing/2014/main" id="{FEAC9CD3-42EF-4590-9BAD-C822CD1162C8}"/>
                </a:ext>
              </a:extLst>
            </p:cNvPr>
            <p:cNvSpPr/>
            <p:nvPr/>
          </p:nvSpPr>
          <p:spPr>
            <a:xfrm>
              <a:off x="6135389" y="-115211"/>
              <a:ext cx="652176" cy="904120"/>
            </a:xfrm>
            <a:custGeom>
              <a:avLst/>
              <a:gdLst/>
              <a:ahLst/>
              <a:cxnLst/>
              <a:rect l="l" t="t" r="r" b="b"/>
              <a:pathLst>
                <a:path w="7833" h="10859" extrusionOk="0">
                  <a:moveTo>
                    <a:pt x="5782" y="0"/>
                  </a:moveTo>
                  <a:lnTo>
                    <a:pt x="1" y="10858"/>
                  </a:lnTo>
                  <a:lnTo>
                    <a:pt x="1" y="10858"/>
                  </a:lnTo>
                  <a:lnTo>
                    <a:pt x="7832" y="925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45A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51" name="Google Shape;84;p3">
              <a:extLst>
                <a:ext uri="{FF2B5EF4-FFF2-40B4-BE49-F238E27FC236}">
                  <a16:creationId xmlns:a16="http://schemas.microsoft.com/office/drawing/2014/main" id="{87F7D0BC-7224-4AB9-8EA3-9825765745E5}"/>
                </a:ext>
              </a:extLst>
            </p:cNvPr>
            <p:cNvSpPr/>
            <p:nvPr/>
          </p:nvSpPr>
          <p:spPr>
            <a:xfrm>
              <a:off x="6520719" y="1181238"/>
              <a:ext cx="993043" cy="548434"/>
            </a:xfrm>
            <a:custGeom>
              <a:avLst/>
              <a:gdLst/>
              <a:ahLst/>
              <a:cxnLst/>
              <a:rect l="l" t="t" r="r" b="b"/>
              <a:pathLst>
                <a:path w="11927" h="6587" extrusionOk="0">
                  <a:moveTo>
                    <a:pt x="11926" y="0"/>
                  </a:moveTo>
                  <a:lnTo>
                    <a:pt x="0" y="271"/>
                  </a:lnTo>
                  <a:lnTo>
                    <a:pt x="7562" y="6586"/>
                  </a:lnTo>
                  <a:lnTo>
                    <a:pt x="11926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52" name="Google Shape;85;p3">
              <a:extLst>
                <a:ext uri="{FF2B5EF4-FFF2-40B4-BE49-F238E27FC236}">
                  <a16:creationId xmlns:a16="http://schemas.microsoft.com/office/drawing/2014/main" id="{722DA390-EA1A-4356-970C-DA7794FBDE91}"/>
                </a:ext>
              </a:extLst>
            </p:cNvPr>
            <p:cNvSpPr/>
            <p:nvPr userDrawn="1"/>
          </p:nvSpPr>
          <p:spPr>
            <a:xfrm>
              <a:off x="5675961" y="788831"/>
              <a:ext cx="844839" cy="414968"/>
            </a:xfrm>
            <a:custGeom>
              <a:avLst/>
              <a:gdLst/>
              <a:ahLst/>
              <a:cxnLst/>
              <a:rect l="l" t="t" r="r" b="b"/>
              <a:pathLst>
                <a:path w="10147" h="4984" extrusionOk="0">
                  <a:moveTo>
                    <a:pt x="5519" y="0"/>
                  </a:moveTo>
                  <a:lnTo>
                    <a:pt x="1" y="3382"/>
                  </a:lnTo>
                  <a:lnTo>
                    <a:pt x="10146" y="4984"/>
                  </a:lnTo>
                  <a:lnTo>
                    <a:pt x="5519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53" name="Google Shape;86;p3">
              <a:extLst>
                <a:ext uri="{FF2B5EF4-FFF2-40B4-BE49-F238E27FC236}">
                  <a16:creationId xmlns:a16="http://schemas.microsoft.com/office/drawing/2014/main" id="{14CFC4D4-FF39-42D9-8442-497CBEEC5AD8}"/>
                </a:ext>
              </a:extLst>
            </p:cNvPr>
            <p:cNvSpPr/>
            <p:nvPr userDrawn="1"/>
          </p:nvSpPr>
          <p:spPr>
            <a:xfrm>
              <a:off x="5349912" y="788837"/>
              <a:ext cx="785559" cy="281669"/>
            </a:xfrm>
            <a:custGeom>
              <a:avLst/>
              <a:gdLst/>
              <a:ahLst/>
              <a:cxnLst/>
              <a:rect l="l" t="t" r="r" b="b"/>
              <a:pathLst>
                <a:path w="9435" h="3383" extrusionOk="0">
                  <a:moveTo>
                    <a:pt x="9435" y="0"/>
                  </a:moveTo>
                  <a:lnTo>
                    <a:pt x="1" y="798"/>
                  </a:lnTo>
                  <a:lnTo>
                    <a:pt x="3917" y="3382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1389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54" name="Google Shape;87;p3">
              <a:extLst>
                <a:ext uri="{FF2B5EF4-FFF2-40B4-BE49-F238E27FC236}">
                  <a16:creationId xmlns:a16="http://schemas.microsoft.com/office/drawing/2014/main" id="{2D0E005E-A1BF-4B77-A625-F7A992D57C2B}"/>
                </a:ext>
              </a:extLst>
            </p:cNvPr>
            <p:cNvSpPr/>
            <p:nvPr userDrawn="1"/>
          </p:nvSpPr>
          <p:spPr>
            <a:xfrm>
              <a:off x="4897641" y="855196"/>
              <a:ext cx="778399" cy="726277"/>
            </a:xfrm>
            <a:custGeom>
              <a:avLst/>
              <a:gdLst/>
              <a:ahLst/>
              <a:cxnLst/>
              <a:rect l="l" t="t" r="r" b="b"/>
              <a:pathLst>
                <a:path w="9349" h="8723" extrusionOk="0">
                  <a:moveTo>
                    <a:pt x="5433" y="1"/>
                  </a:moveTo>
                  <a:lnTo>
                    <a:pt x="2" y="8720"/>
                  </a:lnTo>
                  <a:lnTo>
                    <a:pt x="2" y="8720"/>
                  </a:lnTo>
                  <a:cubicBezTo>
                    <a:pt x="153" y="8506"/>
                    <a:pt x="9349" y="2585"/>
                    <a:pt x="9349" y="2585"/>
                  </a:cubicBezTo>
                  <a:lnTo>
                    <a:pt x="5433" y="1"/>
                  </a:lnTo>
                  <a:close/>
                  <a:moveTo>
                    <a:pt x="2" y="8720"/>
                  </a:moveTo>
                  <a:lnTo>
                    <a:pt x="2" y="8720"/>
                  </a:lnTo>
                  <a:cubicBezTo>
                    <a:pt x="1" y="8721"/>
                    <a:pt x="1" y="8722"/>
                    <a:pt x="0" y="8722"/>
                  </a:cubicBezTo>
                  <a:lnTo>
                    <a:pt x="2" y="872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55" name="Google Shape;88;p3">
              <a:extLst>
                <a:ext uri="{FF2B5EF4-FFF2-40B4-BE49-F238E27FC236}">
                  <a16:creationId xmlns:a16="http://schemas.microsoft.com/office/drawing/2014/main" id="{D147C1EE-3D9E-41F4-B60D-0C3DD55EB982}"/>
                </a:ext>
              </a:extLst>
            </p:cNvPr>
            <p:cNvSpPr/>
            <p:nvPr userDrawn="1"/>
          </p:nvSpPr>
          <p:spPr>
            <a:xfrm>
              <a:off x="5675961" y="1070418"/>
              <a:ext cx="844839" cy="540690"/>
            </a:xfrm>
            <a:custGeom>
              <a:avLst/>
              <a:gdLst/>
              <a:ahLst/>
              <a:cxnLst/>
              <a:rect l="l" t="t" r="r" b="b"/>
              <a:pathLst>
                <a:path w="10147" h="6494" extrusionOk="0">
                  <a:moveTo>
                    <a:pt x="10141" y="1601"/>
                  </a:moveTo>
                  <a:lnTo>
                    <a:pt x="10146" y="1602"/>
                  </a:lnTo>
                  <a:cubicBezTo>
                    <a:pt x="10145" y="1602"/>
                    <a:pt x="10143" y="1601"/>
                    <a:pt x="10141" y="1601"/>
                  </a:cubicBezTo>
                  <a:close/>
                  <a:moveTo>
                    <a:pt x="1" y="0"/>
                  </a:moveTo>
                  <a:lnTo>
                    <a:pt x="2934" y="6493"/>
                  </a:lnTo>
                  <a:cubicBezTo>
                    <a:pt x="2934" y="6493"/>
                    <a:pt x="9574" y="1601"/>
                    <a:pt x="10132" y="1601"/>
                  </a:cubicBezTo>
                  <a:cubicBezTo>
                    <a:pt x="10136" y="1601"/>
                    <a:pt x="10139" y="1601"/>
                    <a:pt x="10141" y="1601"/>
                  </a:cubicBezTo>
                  <a:lnTo>
                    <a:pt x="10141" y="1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56" name="Google Shape;89;p3">
              <a:extLst>
                <a:ext uri="{FF2B5EF4-FFF2-40B4-BE49-F238E27FC236}">
                  <a16:creationId xmlns:a16="http://schemas.microsoft.com/office/drawing/2014/main" id="{87763B68-5907-48A3-A848-7CBC4F378D1C}"/>
                </a:ext>
              </a:extLst>
            </p:cNvPr>
            <p:cNvSpPr/>
            <p:nvPr/>
          </p:nvSpPr>
          <p:spPr>
            <a:xfrm>
              <a:off x="4623795" y="1566573"/>
              <a:ext cx="1230083" cy="429871"/>
            </a:xfrm>
            <a:custGeom>
              <a:avLst/>
              <a:gdLst/>
              <a:ahLst/>
              <a:cxnLst/>
              <a:rect l="l" t="t" r="r" b="b"/>
              <a:pathLst>
                <a:path w="14774" h="5163" extrusionOk="0">
                  <a:moveTo>
                    <a:pt x="3289" y="0"/>
                  </a:moveTo>
                  <a:lnTo>
                    <a:pt x="0" y="5162"/>
                  </a:lnTo>
                  <a:lnTo>
                    <a:pt x="14774" y="534"/>
                  </a:lnTo>
                  <a:lnTo>
                    <a:pt x="3289" y="0"/>
                  </a:lnTo>
                  <a:close/>
                </a:path>
              </a:pathLst>
            </a:custGeom>
            <a:solidFill>
              <a:srgbClr val="4AA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57" name="Google Shape;90;p3">
              <a:extLst>
                <a:ext uri="{FF2B5EF4-FFF2-40B4-BE49-F238E27FC236}">
                  <a16:creationId xmlns:a16="http://schemas.microsoft.com/office/drawing/2014/main" id="{8B893B2E-7343-42AB-8B15-D99E161284E8}"/>
                </a:ext>
              </a:extLst>
            </p:cNvPr>
            <p:cNvSpPr/>
            <p:nvPr userDrawn="1"/>
          </p:nvSpPr>
          <p:spPr>
            <a:xfrm>
              <a:off x="5920243" y="1596214"/>
              <a:ext cx="1200443" cy="400231"/>
            </a:xfrm>
            <a:custGeom>
              <a:avLst/>
              <a:gdLst/>
              <a:ahLst/>
              <a:cxnLst/>
              <a:rect l="l" t="t" r="r" b="b"/>
              <a:pathLst>
                <a:path w="14418" h="4807" extrusionOk="0">
                  <a:moveTo>
                    <a:pt x="0" y="0"/>
                  </a:moveTo>
                  <a:lnTo>
                    <a:pt x="5518" y="4806"/>
                  </a:lnTo>
                  <a:lnTo>
                    <a:pt x="14418" y="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400"/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417D75CB-3CC0-47A5-A1B5-CC6F85639259}"/>
              </a:ext>
            </a:extLst>
          </p:cNvPr>
          <p:cNvGrpSpPr/>
          <p:nvPr/>
        </p:nvGrpSpPr>
        <p:grpSpPr>
          <a:xfrm>
            <a:off x="3087150" y="1352411"/>
            <a:ext cx="2731231" cy="3046988"/>
            <a:chOff x="3043520" y="2353575"/>
            <a:chExt cx="2731231" cy="3046988"/>
          </a:xfrm>
        </p:grpSpPr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7E9954A6-6874-478B-9366-8298F294856D}"/>
                </a:ext>
              </a:extLst>
            </p:cNvPr>
            <p:cNvSpPr/>
            <p:nvPr/>
          </p:nvSpPr>
          <p:spPr>
            <a:xfrm>
              <a:off x="3043520" y="2353575"/>
              <a:ext cx="2731231" cy="3046988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+mj-lt"/>
                </a:rPr>
                <a:t>       </a:t>
              </a:r>
              <a:r>
                <a:rPr lang="en-US" sz="2400" dirty="0" err="1">
                  <a:latin typeface="+mj-lt"/>
                </a:rPr>
                <a:t>Butun</a:t>
              </a:r>
              <a:r>
                <a:rPr lang="en-US" sz="2400" dirty="0">
                  <a:latin typeface="+mj-lt"/>
                </a:rPr>
                <a:t> </a:t>
              </a:r>
              <a:r>
                <a:rPr lang="en-US" sz="2400" dirty="0" err="1">
                  <a:latin typeface="+mj-lt"/>
                </a:rPr>
                <a:t>dunyoda</a:t>
              </a:r>
              <a:r>
                <a:rPr lang="en-US" sz="2400" dirty="0">
                  <a:latin typeface="+mj-lt"/>
                </a:rPr>
                <a:t> </a:t>
              </a:r>
              <a:r>
                <a:rPr lang="ru-RU" sz="2400" b="1" dirty="0">
                  <a:latin typeface="+mj-lt"/>
                </a:rPr>
                <a:t>1</a:t>
              </a:r>
              <a:r>
                <a:rPr lang="en-US" sz="2400" b="1" dirty="0">
                  <a:latin typeface="+mj-lt"/>
                </a:rPr>
                <a:t>,</a:t>
              </a:r>
              <a:r>
                <a:rPr lang="ru-RU" sz="2400" b="1" dirty="0">
                  <a:latin typeface="+mj-lt"/>
                </a:rPr>
                <a:t>66 </a:t>
              </a:r>
              <a:r>
                <a:rPr lang="en-US" sz="2400" b="1" dirty="0">
                  <a:latin typeface="+mj-lt"/>
                </a:rPr>
                <a:t>milliard </a:t>
              </a:r>
              <a:r>
                <a:rPr lang="en-US" sz="2400" b="1" dirty="0" err="1">
                  <a:latin typeface="+mj-lt"/>
                </a:rPr>
                <a:t>har</a:t>
              </a:r>
              <a:r>
                <a:rPr lang="en-US" sz="2400" b="1" dirty="0">
                  <a:latin typeface="+mj-lt"/>
                </a:rPr>
                <a:t> </a:t>
              </a:r>
              <a:r>
                <a:rPr lang="en-US" sz="2400" b="1" dirty="0" err="1">
                  <a:latin typeface="+mj-lt"/>
                </a:rPr>
                <a:t>kunlik</a:t>
              </a:r>
              <a:r>
                <a:rPr lang="en-US" sz="2400" b="1" dirty="0">
                  <a:latin typeface="+mj-lt"/>
                </a:rPr>
                <a:t> </a:t>
              </a:r>
              <a:r>
                <a:rPr lang="en-US" sz="2400" b="1" dirty="0" err="1">
                  <a:latin typeface="+mj-lt"/>
                </a:rPr>
                <a:t>faol</a:t>
              </a:r>
              <a:r>
                <a:rPr lang="en-US" sz="2400" b="1" dirty="0">
                  <a:latin typeface="+mj-lt"/>
                </a:rPr>
                <a:t> </a:t>
              </a:r>
              <a:r>
                <a:rPr lang="ru-RU" sz="2400" b="1" dirty="0" err="1">
                  <a:solidFill>
                    <a:srgbClr val="3E6DC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Facebook</a:t>
              </a:r>
              <a:r>
                <a:rPr lang="ru-RU" sz="2400" dirty="0">
                  <a:latin typeface="+mj-lt"/>
                </a:rPr>
                <a:t> </a:t>
              </a:r>
              <a:r>
                <a:rPr lang="en-US" sz="2400" dirty="0" err="1">
                  <a:latin typeface="+mj-lt"/>
                </a:rPr>
                <a:t>foydalanuvchilari</a:t>
              </a:r>
              <a:r>
                <a:rPr lang="en-US" sz="2400" dirty="0">
                  <a:latin typeface="+mj-lt"/>
                </a:rPr>
                <a:t> </a:t>
              </a:r>
              <a:r>
                <a:rPr lang="en-US" sz="2400" dirty="0" err="1">
                  <a:latin typeface="+mj-lt"/>
                </a:rPr>
                <a:t>mavjud</a:t>
              </a:r>
              <a:r>
                <a:rPr lang="en-US" sz="2400" dirty="0">
                  <a:latin typeface="+mj-lt"/>
                </a:rPr>
                <a:t> </a:t>
              </a:r>
              <a:r>
                <a:rPr lang="ru-RU" sz="2400" dirty="0">
                  <a:latin typeface="+mj-lt"/>
                </a:rPr>
                <a:t>(</a:t>
              </a:r>
              <a:r>
                <a:rPr lang="en-US" sz="2400" dirty="0">
                  <a:latin typeface="+mj-lt"/>
                </a:rPr>
                <a:t>2019-yilning 31-dekabr </a:t>
              </a:r>
              <a:r>
                <a:rPr lang="en-US" sz="2400" dirty="0" err="1">
                  <a:latin typeface="+mj-lt"/>
                </a:rPr>
                <a:t>holatiga</a:t>
              </a:r>
              <a:r>
                <a:rPr lang="ru-RU" sz="2400" dirty="0">
                  <a:latin typeface="+mj-lt"/>
                </a:rPr>
                <a:t>)</a:t>
              </a:r>
              <a:r>
                <a:rPr lang="en-US" sz="2400" dirty="0">
                  <a:latin typeface="+mj-lt"/>
                </a:rPr>
                <a:t>.</a:t>
              </a:r>
              <a:endParaRPr lang="ru-RU" sz="2400" dirty="0">
                <a:latin typeface="+mj-lt"/>
              </a:endParaRPr>
            </a:p>
          </p:txBody>
        </p:sp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0FB579F4-75B0-4849-8517-A913C2516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887" y="2407778"/>
              <a:ext cx="367226" cy="367226"/>
            </a:xfrm>
            <a:prstGeom prst="rect">
              <a:avLst/>
            </a:prstGeom>
          </p:spPr>
        </p:pic>
      </p:grpSp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772EF8BF-C06F-4AEB-A3FA-B5D524C72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4770" y="914371"/>
            <a:ext cx="367226" cy="367226"/>
          </a:xfrm>
          <a:prstGeom prst="rect">
            <a:avLst/>
          </a:prstGeom>
        </p:spPr>
      </p:pic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AA7B7345-34DE-4A3F-A4B9-488276C22390}"/>
              </a:ext>
            </a:extLst>
          </p:cNvPr>
          <p:cNvGrpSpPr/>
          <p:nvPr/>
        </p:nvGrpSpPr>
        <p:grpSpPr>
          <a:xfrm>
            <a:off x="209784" y="1776686"/>
            <a:ext cx="2731231" cy="3416320"/>
            <a:chOff x="226423" y="1641647"/>
            <a:chExt cx="2994427" cy="3089010"/>
          </a:xfrm>
        </p:grpSpPr>
        <p:sp>
          <p:nvSpPr>
            <p:cNvPr id="64" name="Прямоугольник 63">
              <a:extLst>
                <a:ext uri="{FF2B5EF4-FFF2-40B4-BE49-F238E27FC236}">
                  <a16:creationId xmlns:a16="http://schemas.microsoft.com/office/drawing/2014/main" id="{51A333A7-A0AA-4A9A-886A-39BD84BF6BAC}"/>
                </a:ext>
              </a:extLst>
            </p:cNvPr>
            <p:cNvSpPr/>
            <p:nvPr/>
          </p:nvSpPr>
          <p:spPr>
            <a:xfrm>
              <a:off x="226423" y="1641647"/>
              <a:ext cx="2994427" cy="30890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+mj-lt"/>
                </a:rPr>
                <a:t>        </a:t>
              </a:r>
              <a:r>
                <a:rPr lang="en-US" sz="2400" dirty="0" err="1">
                  <a:latin typeface="+mj-lt"/>
                </a:rPr>
                <a:t>Bugungi</a:t>
              </a:r>
              <a:r>
                <a:rPr lang="en-US" sz="2400" dirty="0">
                  <a:latin typeface="+mj-lt"/>
                </a:rPr>
                <a:t> </a:t>
              </a:r>
              <a:r>
                <a:rPr lang="en-US" sz="2400" dirty="0" err="1">
                  <a:latin typeface="+mj-lt"/>
                </a:rPr>
                <a:t>kunda</a:t>
              </a:r>
              <a:r>
                <a:rPr lang="en-US" sz="2400" dirty="0">
                  <a:latin typeface="+mj-lt"/>
                </a:rPr>
                <a:t> </a:t>
              </a:r>
              <a:r>
                <a:rPr lang="en-US" sz="2400" dirty="0" err="1">
                  <a:latin typeface="+mj-lt"/>
                </a:rPr>
                <a:t>taxminan</a:t>
              </a:r>
              <a:r>
                <a:rPr lang="ru-RU" sz="2400" dirty="0">
                  <a:latin typeface="+mj-lt"/>
                </a:rPr>
                <a:t> </a:t>
              </a:r>
              <a:r>
                <a:rPr lang="en-US" sz="2400" b="1" dirty="0">
                  <a:latin typeface="+mj-lt"/>
                </a:rPr>
                <a:t>2,</a:t>
              </a:r>
              <a:r>
                <a:rPr lang="ru-RU" sz="2400" b="1" dirty="0">
                  <a:latin typeface="+mj-lt"/>
                </a:rPr>
                <a:t>53</a:t>
              </a:r>
              <a:r>
                <a:rPr lang="en-US" sz="2400" b="1" dirty="0">
                  <a:latin typeface="+mj-lt"/>
                </a:rPr>
                <a:t> </a:t>
              </a:r>
              <a:r>
                <a:rPr lang="en-US" sz="2400" b="1" dirty="0" err="1">
                  <a:latin typeface="+mj-lt"/>
                </a:rPr>
                <a:t>mlrd</a:t>
              </a:r>
              <a:r>
                <a:rPr lang="en-US" sz="2400" b="1" dirty="0">
                  <a:latin typeface="+mj-lt"/>
                </a:rPr>
                <a:t> </a:t>
              </a:r>
              <a:r>
                <a:rPr lang="en-US" sz="2400" b="1" dirty="0" err="1">
                  <a:latin typeface="+mj-lt"/>
                </a:rPr>
                <a:t>faoliyatdagi</a:t>
              </a:r>
              <a:r>
                <a:rPr lang="en-US" sz="2400" b="1" dirty="0">
                  <a:latin typeface="+mj-lt"/>
                </a:rPr>
                <a:t> </a:t>
              </a:r>
              <a:r>
                <a:rPr lang="en-US" sz="2400" b="1" dirty="0" err="1">
                  <a:latin typeface="+mj-lt"/>
                </a:rPr>
                <a:t>smartfonlar</a:t>
              </a:r>
              <a:r>
                <a:rPr lang="en-US" sz="2400" b="1" dirty="0">
                  <a:latin typeface="+mj-lt"/>
                </a:rPr>
                <a:t> </a:t>
              </a:r>
              <a:r>
                <a:rPr lang="en-US" sz="2400" b="1" dirty="0" err="1">
                  <a:latin typeface="+mj-lt"/>
                </a:rPr>
                <a:t>bo‘lib</a:t>
              </a:r>
              <a:r>
                <a:rPr lang="en-US" sz="2400" b="1" dirty="0">
                  <a:latin typeface="+mj-lt"/>
                </a:rPr>
                <a:t>, </a:t>
              </a:r>
              <a:r>
                <a:rPr lang="en-US" sz="2400" dirty="0" err="1">
                  <a:latin typeface="+mj-lt"/>
                </a:rPr>
                <a:t>bundan</a:t>
              </a:r>
              <a:r>
                <a:rPr lang="en-US" sz="2400" dirty="0">
                  <a:latin typeface="+mj-lt"/>
                </a:rPr>
                <a:t> </a:t>
              </a:r>
              <a:r>
                <a:rPr lang="en-US" sz="2400" dirty="0" err="1">
                  <a:latin typeface="+mj-lt"/>
                </a:rPr>
                <a:t>hayratlanarli</a:t>
              </a:r>
              <a:r>
                <a:rPr lang="en-US" sz="2400" dirty="0">
                  <a:latin typeface="+mj-lt"/>
                </a:rPr>
                <a:t> </a:t>
              </a:r>
              <a:r>
                <a:rPr lang="en-US" sz="2400" dirty="0" err="1">
                  <a:latin typeface="+mj-lt"/>
                </a:rPr>
                <a:t>qismi</a:t>
              </a:r>
              <a:r>
                <a:rPr lang="en-US" sz="2400" dirty="0">
                  <a:latin typeface="+mj-lt"/>
                </a:rPr>
                <a:t>, 85 </a:t>
              </a:r>
              <a:r>
                <a:rPr lang="en-US" sz="2400" dirty="0" err="1">
                  <a:latin typeface="+mj-lt"/>
                </a:rPr>
                <a:t>foizi</a:t>
              </a:r>
              <a:r>
                <a:rPr lang="en-US" sz="2400" dirty="0">
                  <a:latin typeface="+mj-lt"/>
                </a:rPr>
                <a:t> </a:t>
              </a:r>
              <a:r>
                <a:rPr lang="ru-RU" sz="2400" b="1" dirty="0" err="1">
                  <a:solidFill>
                    <a:srgbClr val="3E6DC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Facebook</a:t>
              </a:r>
              <a:r>
                <a:rPr lang="en-US" sz="2400" b="1" dirty="0">
                  <a:solidFill>
                    <a:srgbClr val="3E6DC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dirty="0" err="1">
                  <a:latin typeface="+mj-lt"/>
                </a:rPr>
                <a:t>ilovasidan</a:t>
              </a:r>
              <a:r>
                <a:rPr lang="en-US" sz="2400" dirty="0">
                  <a:latin typeface="+mj-lt"/>
                </a:rPr>
                <a:t> </a:t>
              </a:r>
              <a:r>
                <a:rPr lang="en-US" sz="2400" dirty="0" err="1">
                  <a:latin typeface="+mj-lt"/>
                </a:rPr>
                <a:t>foydalanadi</a:t>
              </a:r>
              <a:r>
                <a:rPr lang="en-US" sz="2400" dirty="0">
                  <a:latin typeface="+mj-lt"/>
                </a:rPr>
                <a:t>.</a:t>
              </a:r>
              <a:endParaRPr lang="ru-RU" sz="2400" dirty="0">
                <a:latin typeface="+mj-lt"/>
              </a:endParaRPr>
            </a:p>
          </p:txBody>
        </p:sp>
        <p:pic>
          <p:nvPicPr>
            <p:cNvPr id="65" name="Рисунок 64">
              <a:extLst>
                <a:ext uri="{FF2B5EF4-FFF2-40B4-BE49-F238E27FC236}">
                  <a16:creationId xmlns:a16="http://schemas.microsoft.com/office/drawing/2014/main" id="{C578D599-A945-47D4-875A-8A9EF0045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2306" y="1722201"/>
              <a:ext cx="367226" cy="367226"/>
            </a:xfrm>
            <a:prstGeom prst="rect">
              <a:avLst/>
            </a:prstGeom>
          </p:spPr>
        </p:pic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D6291E2-D9AE-4A4B-9BBE-2E257A2DF3F4}"/>
              </a:ext>
            </a:extLst>
          </p:cNvPr>
          <p:cNvGrpSpPr/>
          <p:nvPr/>
        </p:nvGrpSpPr>
        <p:grpSpPr>
          <a:xfrm>
            <a:off x="3591370" y="4622378"/>
            <a:ext cx="4048288" cy="830997"/>
            <a:chOff x="3824304" y="4595927"/>
            <a:chExt cx="4048288" cy="830997"/>
          </a:xfrm>
        </p:grpSpPr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DD5D2780-77AE-40A3-9EDA-4C2819453E09}"/>
                </a:ext>
              </a:extLst>
            </p:cNvPr>
            <p:cNvSpPr/>
            <p:nvPr/>
          </p:nvSpPr>
          <p:spPr>
            <a:xfrm>
              <a:off x="3824304" y="4595927"/>
              <a:ext cx="4048288" cy="830997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ru-RU" sz="2400" dirty="0">
                  <a:latin typeface="+mj-lt"/>
                </a:rPr>
                <a:t> </a:t>
              </a:r>
              <a:r>
                <a:rPr lang="en-US" sz="2400" dirty="0">
                  <a:latin typeface="+mj-lt"/>
                </a:rPr>
                <a:t>       2019-yili </a:t>
              </a:r>
              <a:r>
                <a:rPr lang="ru-RU" sz="2400" b="1" dirty="0" err="1">
                  <a:solidFill>
                    <a:srgbClr val="3E6DC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Facebook</a:t>
              </a:r>
              <a:r>
                <a:rPr lang="ru-RU" sz="2400" dirty="0">
                  <a:latin typeface="+mj-lt"/>
                </a:rPr>
                <a:t> </a:t>
              </a:r>
            </a:p>
            <a:p>
              <a:r>
                <a:rPr lang="ru-RU" sz="2400" dirty="0">
                  <a:latin typeface="+mj-lt"/>
                </a:rPr>
                <a:t> </a:t>
              </a:r>
              <a:r>
                <a:rPr lang="ru-RU" sz="2400" b="1" dirty="0">
                  <a:latin typeface="+mj-lt"/>
                </a:rPr>
                <a:t>$21</a:t>
              </a:r>
              <a:r>
                <a:rPr lang="en-US" sz="2400" b="1" dirty="0">
                  <a:latin typeface="+mj-lt"/>
                </a:rPr>
                <a:t>,</a:t>
              </a:r>
              <a:r>
                <a:rPr lang="ru-RU" sz="2400" b="1" dirty="0">
                  <a:latin typeface="+mj-lt"/>
                </a:rPr>
                <a:t>08 </a:t>
              </a:r>
              <a:r>
                <a:rPr lang="en-US" sz="2400" b="1" dirty="0" err="1">
                  <a:latin typeface="+mj-lt"/>
                </a:rPr>
                <a:t>mlrd</a:t>
              </a:r>
              <a:r>
                <a:rPr lang="en-US" sz="2400" b="1" dirty="0">
                  <a:latin typeface="+mj-lt"/>
                </a:rPr>
                <a:t> </a:t>
              </a:r>
              <a:r>
                <a:rPr lang="en-US" sz="2400" b="1" dirty="0" err="1">
                  <a:latin typeface="+mj-lt"/>
                </a:rPr>
                <a:t>daromad</a:t>
              </a:r>
              <a:r>
                <a:rPr lang="en-US" sz="2400" b="1" dirty="0">
                  <a:latin typeface="+mj-lt"/>
                </a:rPr>
                <a:t> </a:t>
              </a:r>
              <a:r>
                <a:rPr lang="en-US" sz="2400" b="1" dirty="0" err="1">
                  <a:latin typeface="+mj-lt"/>
                </a:rPr>
                <a:t>qildi</a:t>
              </a:r>
              <a:r>
                <a:rPr lang="ru-RU" sz="2400" b="1" dirty="0">
                  <a:latin typeface="+mj-lt"/>
                </a:rPr>
                <a:t>. </a:t>
              </a:r>
              <a:endParaRPr lang="ru-RU" sz="2400" dirty="0">
                <a:latin typeface="+mj-lt"/>
              </a:endParaRPr>
            </a:p>
          </p:txBody>
        </p:sp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1F88AF1E-0735-4DDD-A484-55E9B743F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35483" y="4684137"/>
              <a:ext cx="367226" cy="367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0337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9B889FE-C679-490C-A549-CBEB870E8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597" y="148255"/>
            <a:ext cx="3267454" cy="285432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6104F9E-FF0C-43E9-A044-11F38A99D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6345" y="2980560"/>
            <a:ext cx="3640033" cy="3155809"/>
          </a:xfrm>
          <a:prstGeom prst="rect">
            <a:avLst/>
          </a:prstGeom>
        </p:spPr>
      </p:pic>
      <p:grpSp>
        <p:nvGrpSpPr>
          <p:cNvPr id="4" name="Google Shape;159;p7">
            <a:extLst>
              <a:ext uri="{FF2B5EF4-FFF2-40B4-BE49-F238E27FC236}">
                <a16:creationId xmlns:a16="http://schemas.microsoft.com/office/drawing/2014/main" id="{BB7C9BC9-EDDC-4190-AF0C-9C37B0F18BD4}"/>
              </a:ext>
            </a:extLst>
          </p:cNvPr>
          <p:cNvGrpSpPr/>
          <p:nvPr/>
        </p:nvGrpSpPr>
        <p:grpSpPr>
          <a:xfrm>
            <a:off x="3" y="5480447"/>
            <a:ext cx="9256859" cy="1472729"/>
            <a:chOff x="791125" y="1357350"/>
            <a:chExt cx="2750025" cy="464950"/>
          </a:xfrm>
        </p:grpSpPr>
        <p:sp>
          <p:nvSpPr>
            <p:cNvPr id="5" name="Google Shape;160;p7">
              <a:extLst>
                <a:ext uri="{FF2B5EF4-FFF2-40B4-BE49-F238E27FC236}">
                  <a16:creationId xmlns:a16="http://schemas.microsoft.com/office/drawing/2014/main" id="{1F4E1544-7FD8-4B0B-B959-B2985D6730F4}"/>
                </a:ext>
              </a:extLst>
            </p:cNvPr>
            <p:cNvSpPr/>
            <p:nvPr/>
          </p:nvSpPr>
          <p:spPr>
            <a:xfrm>
              <a:off x="791125" y="1450800"/>
              <a:ext cx="369350" cy="360450"/>
            </a:xfrm>
            <a:custGeom>
              <a:avLst/>
              <a:gdLst/>
              <a:ahLst/>
              <a:cxnLst/>
              <a:rect l="l" t="t" r="r" b="b"/>
              <a:pathLst>
                <a:path w="14774" h="14418" extrusionOk="0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Google Shape;161;p7">
              <a:extLst>
                <a:ext uri="{FF2B5EF4-FFF2-40B4-BE49-F238E27FC236}">
                  <a16:creationId xmlns:a16="http://schemas.microsoft.com/office/drawing/2014/main" id="{5A4D717D-BA8D-46CA-82CA-AFD24A2A3341}"/>
                </a:ext>
              </a:extLst>
            </p:cNvPr>
            <p:cNvSpPr/>
            <p:nvPr/>
          </p:nvSpPr>
          <p:spPr>
            <a:xfrm>
              <a:off x="2308525" y="1499750"/>
              <a:ext cx="1232625" cy="322550"/>
            </a:xfrm>
            <a:custGeom>
              <a:avLst/>
              <a:gdLst/>
              <a:ahLst/>
              <a:cxnLst/>
              <a:rect l="l" t="t" r="r" b="b"/>
              <a:pathLst>
                <a:path w="49305" h="12902" extrusionOk="0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162;p7">
              <a:extLst>
                <a:ext uri="{FF2B5EF4-FFF2-40B4-BE49-F238E27FC236}">
                  <a16:creationId xmlns:a16="http://schemas.microsoft.com/office/drawing/2014/main" id="{C836D283-68A8-4FE7-BEAE-970CAA0CBC5B}"/>
                </a:ext>
              </a:extLst>
            </p:cNvPr>
            <p:cNvSpPr/>
            <p:nvPr/>
          </p:nvSpPr>
          <p:spPr>
            <a:xfrm>
              <a:off x="3247425" y="1504200"/>
              <a:ext cx="293725" cy="233550"/>
            </a:xfrm>
            <a:custGeom>
              <a:avLst/>
              <a:gdLst/>
              <a:ahLst/>
              <a:cxnLst/>
              <a:rect l="l" t="t" r="r" b="b"/>
              <a:pathLst>
                <a:path w="11749" h="9342" extrusionOk="0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63;p7">
              <a:extLst>
                <a:ext uri="{FF2B5EF4-FFF2-40B4-BE49-F238E27FC236}">
                  <a16:creationId xmlns:a16="http://schemas.microsoft.com/office/drawing/2014/main" id="{D0A87155-70B9-4AB3-AF22-44418BA24D73}"/>
                </a:ext>
              </a:extLst>
            </p:cNvPr>
            <p:cNvSpPr/>
            <p:nvPr/>
          </p:nvSpPr>
          <p:spPr>
            <a:xfrm>
              <a:off x="2539900" y="1499750"/>
              <a:ext cx="175900" cy="315950"/>
            </a:xfrm>
            <a:custGeom>
              <a:avLst/>
              <a:gdLst/>
              <a:ahLst/>
              <a:cxnLst/>
              <a:rect l="l" t="t" r="r" b="b"/>
              <a:pathLst>
                <a:path w="7036" h="12638" extrusionOk="0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64;p7">
              <a:extLst>
                <a:ext uri="{FF2B5EF4-FFF2-40B4-BE49-F238E27FC236}">
                  <a16:creationId xmlns:a16="http://schemas.microsoft.com/office/drawing/2014/main" id="{AFF2B5E3-A8AF-4CCE-BEFE-F30A09F43106}"/>
                </a:ext>
              </a:extLst>
            </p:cNvPr>
            <p:cNvSpPr/>
            <p:nvPr/>
          </p:nvSpPr>
          <p:spPr>
            <a:xfrm>
              <a:off x="2715775" y="1581975"/>
              <a:ext cx="300300" cy="235875"/>
            </a:xfrm>
            <a:custGeom>
              <a:avLst/>
              <a:gdLst/>
              <a:ahLst/>
              <a:cxnLst/>
              <a:rect l="l" t="t" r="r" b="b"/>
              <a:pathLst>
                <a:path w="12012" h="9435" extrusionOk="0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65;p7">
              <a:extLst>
                <a:ext uri="{FF2B5EF4-FFF2-40B4-BE49-F238E27FC236}">
                  <a16:creationId xmlns:a16="http://schemas.microsoft.com/office/drawing/2014/main" id="{9AEF238C-F74E-43D0-8868-8F0E010E2BBF}"/>
                </a:ext>
              </a:extLst>
            </p:cNvPr>
            <p:cNvSpPr/>
            <p:nvPr/>
          </p:nvSpPr>
          <p:spPr>
            <a:xfrm>
              <a:off x="2907100" y="1691075"/>
              <a:ext cx="440575" cy="126775"/>
            </a:xfrm>
            <a:custGeom>
              <a:avLst/>
              <a:gdLst/>
              <a:ahLst/>
              <a:cxnLst/>
              <a:rect l="l" t="t" r="r" b="b"/>
              <a:pathLst>
                <a:path w="17623" h="5071" extrusionOk="0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66;p7">
              <a:extLst>
                <a:ext uri="{FF2B5EF4-FFF2-40B4-BE49-F238E27FC236}">
                  <a16:creationId xmlns:a16="http://schemas.microsoft.com/office/drawing/2014/main" id="{0D7FC758-336F-4DBA-AC43-742FBC87052D}"/>
                </a:ext>
              </a:extLst>
            </p:cNvPr>
            <p:cNvSpPr/>
            <p:nvPr/>
          </p:nvSpPr>
          <p:spPr>
            <a:xfrm>
              <a:off x="791125" y="1357350"/>
              <a:ext cx="2044825" cy="460500"/>
            </a:xfrm>
            <a:custGeom>
              <a:avLst/>
              <a:gdLst/>
              <a:ahLst/>
              <a:cxnLst/>
              <a:rect l="l" t="t" r="r" b="b"/>
              <a:pathLst>
                <a:path w="81793" h="18420" extrusionOk="0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67;p7">
              <a:extLst>
                <a:ext uri="{FF2B5EF4-FFF2-40B4-BE49-F238E27FC236}">
                  <a16:creationId xmlns:a16="http://schemas.microsoft.com/office/drawing/2014/main" id="{E1E221AA-6FC7-4B91-AD19-4B19229009CA}"/>
                </a:ext>
              </a:extLst>
            </p:cNvPr>
            <p:cNvSpPr/>
            <p:nvPr/>
          </p:nvSpPr>
          <p:spPr>
            <a:xfrm>
              <a:off x="1022500" y="1459700"/>
              <a:ext cx="378275" cy="358150"/>
            </a:xfrm>
            <a:custGeom>
              <a:avLst/>
              <a:gdLst/>
              <a:ahLst/>
              <a:cxnLst/>
              <a:rect l="l" t="t" r="r" b="b"/>
              <a:pathLst>
                <a:path w="15131" h="14326" extrusionOk="0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68;p7">
              <a:extLst>
                <a:ext uri="{FF2B5EF4-FFF2-40B4-BE49-F238E27FC236}">
                  <a16:creationId xmlns:a16="http://schemas.microsoft.com/office/drawing/2014/main" id="{C8733CCD-6389-4BA5-B521-89770F128E49}"/>
                </a:ext>
              </a:extLst>
            </p:cNvPr>
            <p:cNvSpPr/>
            <p:nvPr/>
          </p:nvSpPr>
          <p:spPr>
            <a:xfrm>
              <a:off x="1411950" y="1357350"/>
              <a:ext cx="402650" cy="460825"/>
            </a:xfrm>
            <a:custGeom>
              <a:avLst/>
              <a:gdLst/>
              <a:ahLst/>
              <a:cxnLst/>
              <a:rect l="l" t="t" r="r" b="b"/>
              <a:pathLst>
                <a:path w="16106" h="18433" extrusionOk="0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69;p7">
              <a:extLst>
                <a:ext uri="{FF2B5EF4-FFF2-40B4-BE49-F238E27FC236}">
                  <a16:creationId xmlns:a16="http://schemas.microsoft.com/office/drawing/2014/main" id="{7F554E80-BA69-4998-B1BC-F54B6AD106F1}"/>
                </a:ext>
              </a:extLst>
            </p:cNvPr>
            <p:cNvSpPr/>
            <p:nvPr/>
          </p:nvSpPr>
          <p:spPr>
            <a:xfrm>
              <a:off x="1916825" y="1577525"/>
              <a:ext cx="669925" cy="240325"/>
            </a:xfrm>
            <a:custGeom>
              <a:avLst/>
              <a:gdLst/>
              <a:ahLst/>
              <a:cxnLst/>
              <a:rect l="l" t="t" r="r" b="b"/>
              <a:pathLst>
                <a:path w="26797" h="9613" extrusionOk="0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960359F-8DCD-4DE2-A0F6-D4DD6702C506}"/>
              </a:ext>
            </a:extLst>
          </p:cNvPr>
          <p:cNvSpPr/>
          <p:nvPr/>
        </p:nvSpPr>
        <p:spPr>
          <a:xfrm>
            <a:off x="543943" y="1170914"/>
            <a:ext cx="479148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 </a:t>
            </a:r>
            <a:r>
              <a:rPr lang="ru-RU" sz="2000" b="1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  <a:r>
              <a:rPr lang="ru-RU" sz="2000" dirty="0">
                <a:latin typeface="+mj-lt"/>
              </a:rPr>
              <a:t> </a:t>
            </a:r>
            <a:r>
              <a:rPr lang="en-US" sz="2000" dirty="0" err="1">
                <a:latin typeface="+mj-lt"/>
              </a:rPr>
              <a:t>sizga</a:t>
            </a:r>
            <a:r>
              <a:rPr lang="ru-RU" sz="2000" dirty="0">
                <a:latin typeface="+mj-lt"/>
              </a:rPr>
              <a:t>: </a:t>
            </a:r>
          </a:p>
          <a:p>
            <a:pPr marL="342898" indent="-34289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</a:rPr>
              <a:t>o‘zingiz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haqingizdagi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surat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axborotlardan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iborat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profil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yaratish</a:t>
            </a:r>
            <a:r>
              <a:rPr lang="ru-RU" sz="2000" dirty="0">
                <a:latin typeface="+mj-lt"/>
              </a:rPr>
              <a:t>;</a:t>
            </a:r>
          </a:p>
          <a:p>
            <a:pPr marL="342898" indent="-34289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</a:rPr>
              <a:t>do‘stlarni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taklif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qilish</a:t>
            </a:r>
            <a:r>
              <a:rPr lang="ru-RU" sz="2000" dirty="0">
                <a:latin typeface="+mj-lt"/>
              </a:rPr>
              <a:t>;</a:t>
            </a:r>
          </a:p>
          <a:p>
            <a:pPr marL="342898" indent="-34289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</a:rPr>
              <a:t>ular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bilan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xabar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almashish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statusni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o‘zgartirish</a:t>
            </a:r>
            <a:r>
              <a:rPr lang="ru-RU" sz="2000" dirty="0">
                <a:latin typeface="+mj-lt"/>
              </a:rPr>
              <a:t>;</a:t>
            </a:r>
          </a:p>
          <a:p>
            <a:pPr marL="342898" indent="-34289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</a:rPr>
              <a:t>o‘z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shaxsiy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hamda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birovning</a:t>
            </a:r>
            <a:r>
              <a:rPr lang="en-US" sz="2000" dirty="0">
                <a:latin typeface="+mj-lt"/>
              </a:rPr>
              <a:t> “</a:t>
            </a:r>
            <a:r>
              <a:rPr lang="en-US" sz="2000" dirty="0" err="1">
                <a:latin typeface="+mj-lt"/>
              </a:rPr>
              <a:t>devor”ida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xabarlar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qoldirish</a:t>
            </a:r>
            <a:r>
              <a:rPr lang="ru-RU" sz="2000" dirty="0">
                <a:latin typeface="+mj-lt"/>
              </a:rPr>
              <a:t>;</a:t>
            </a:r>
          </a:p>
          <a:p>
            <a:pPr marL="342898" indent="-34289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</a:rPr>
              <a:t>fotosurat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videolarni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yuklash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guruhlar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tashkil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qilish</a:t>
            </a:r>
            <a:r>
              <a:rPr lang="ru-RU" sz="2000" dirty="0">
                <a:latin typeface="+mj-lt"/>
              </a:rPr>
              <a:t> (</a:t>
            </a:r>
            <a:r>
              <a:rPr lang="en-US" sz="2000" dirty="0" err="1">
                <a:latin typeface="+mj-lt"/>
              </a:rPr>
              <a:t>qiziqishlar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bo‘yicha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uyushmalar</a:t>
            </a:r>
            <a:r>
              <a:rPr lang="ru-RU" sz="2000" dirty="0">
                <a:latin typeface="+mj-lt"/>
              </a:rPr>
              <a:t>)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kabi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imkoniyatlarni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beradi</a:t>
            </a:r>
            <a:r>
              <a:rPr lang="en-US" sz="2000" dirty="0">
                <a:latin typeface="+mj-lt"/>
              </a:rPr>
              <a:t>.</a:t>
            </a:r>
            <a:endParaRPr lang="ru-RU" sz="2000" dirty="0">
              <a:latin typeface="+mj-lt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A28D62C-460B-42B1-9FF5-2174E229B1DB}"/>
              </a:ext>
            </a:extLst>
          </p:cNvPr>
          <p:cNvSpPr/>
          <p:nvPr/>
        </p:nvSpPr>
        <p:spPr>
          <a:xfrm>
            <a:off x="1004072" y="231055"/>
            <a:ext cx="55702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4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Imkoniyatlari</a:t>
            </a:r>
            <a:endParaRPr lang="ru-R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C7D4126-A830-4351-A99E-97986CE6BB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86471" y="87889"/>
            <a:ext cx="939311" cy="16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81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40C973B-3FBA-4CD1-927E-316AD214D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4947" y="2751910"/>
            <a:ext cx="4514455" cy="3117370"/>
          </a:xfrm>
          <a:prstGeom prst="rect">
            <a:avLst/>
          </a:prstGeom>
        </p:spPr>
      </p:pic>
      <p:grpSp>
        <p:nvGrpSpPr>
          <p:cNvPr id="4" name="Google Shape;159;p7">
            <a:extLst>
              <a:ext uri="{FF2B5EF4-FFF2-40B4-BE49-F238E27FC236}">
                <a16:creationId xmlns:a16="http://schemas.microsoft.com/office/drawing/2014/main" id="{BB7C9BC9-EDDC-4190-AF0C-9C37B0F18BD4}"/>
              </a:ext>
            </a:extLst>
          </p:cNvPr>
          <p:cNvGrpSpPr/>
          <p:nvPr/>
        </p:nvGrpSpPr>
        <p:grpSpPr>
          <a:xfrm>
            <a:off x="3" y="5541407"/>
            <a:ext cx="9256859" cy="1472729"/>
            <a:chOff x="791125" y="1357350"/>
            <a:chExt cx="2750025" cy="464950"/>
          </a:xfrm>
        </p:grpSpPr>
        <p:sp>
          <p:nvSpPr>
            <p:cNvPr id="5" name="Google Shape;160;p7">
              <a:extLst>
                <a:ext uri="{FF2B5EF4-FFF2-40B4-BE49-F238E27FC236}">
                  <a16:creationId xmlns:a16="http://schemas.microsoft.com/office/drawing/2014/main" id="{1F4E1544-7FD8-4B0B-B959-B2985D6730F4}"/>
                </a:ext>
              </a:extLst>
            </p:cNvPr>
            <p:cNvSpPr/>
            <p:nvPr/>
          </p:nvSpPr>
          <p:spPr>
            <a:xfrm>
              <a:off x="791125" y="1450800"/>
              <a:ext cx="369350" cy="360450"/>
            </a:xfrm>
            <a:custGeom>
              <a:avLst/>
              <a:gdLst/>
              <a:ahLst/>
              <a:cxnLst/>
              <a:rect l="l" t="t" r="r" b="b"/>
              <a:pathLst>
                <a:path w="14774" h="14418" extrusionOk="0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Google Shape;161;p7">
              <a:extLst>
                <a:ext uri="{FF2B5EF4-FFF2-40B4-BE49-F238E27FC236}">
                  <a16:creationId xmlns:a16="http://schemas.microsoft.com/office/drawing/2014/main" id="{5A4D717D-BA8D-46CA-82CA-AFD24A2A3341}"/>
                </a:ext>
              </a:extLst>
            </p:cNvPr>
            <p:cNvSpPr/>
            <p:nvPr/>
          </p:nvSpPr>
          <p:spPr>
            <a:xfrm>
              <a:off x="2308525" y="1499750"/>
              <a:ext cx="1232625" cy="322550"/>
            </a:xfrm>
            <a:custGeom>
              <a:avLst/>
              <a:gdLst/>
              <a:ahLst/>
              <a:cxnLst/>
              <a:rect l="l" t="t" r="r" b="b"/>
              <a:pathLst>
                <a:path w="49305" h="12902" extrusionOk="0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162;p7">
              <a:extLst>
                <a:ext uri="{FF2B5EF4-FFF2-40B4-BE49-F238E27FC236}">
                  <a16:creationId xmlns:a16="http://schemas.microsoft.com/office/drawing/2014/main" id="{C836D283-68A8-4FE7-BEAE-970CAA0CBC5B}"/>
                </a:ext>
              </a:extLst>
            </p:cNvPr>
            <p:cNvSpPr/>
            <p:nvPr/>
          </p:nvSpPr>
          <p:spPr>
            <a:xfrm>
              <a:off x="3247425" y="1504200"/>
              <a:ext cx="293725" cy="233550"/>
            </a:xfrm>
            <a:custGeom>
              <a:avLst/>
              <a:gdLst/>
              <a:ahLst/>
              <a:cxnLst/>
              <a:rect l="l" t="t" r="r" b="b"/>
              <a:pathLst>
                <a:path w="11749" h="9342" extrusionOk="0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63;p7">
              <a:extLst>
                <a:ext uri="{FF2B5EF4-FFF2-40B4-BE49-F238E27FC236}">
                  <a16:creationId xmlns:a16="http://schemas.microsoft.com/office/drawing/2014/main" id="{D0A87155-70B9-4AB3-AF22-44418BA24D73}"/>
                </a:ext>
              </a:extLst>
            </p:cNvPr>
            <p:cNvSpPr/>
            <p:nvPr/>
          </p:nvSpPr>
          <p:spPr>
            <a:xfrm>
              <a:off x="2539900" y="1499750"/>
              <a:ext cx="175900" cy="315950"/>
            </a:xfrm>
            <a:custGeom>
              <a:avLst/>
              <a:gdLst/>
              <a:ahLst/>
              <a:cxnLst/>
              <a:rect l="l" t="t" r="r" b="b"/>
              <a:pathLst>
                <a:path w="7036" h="12638" extrusionOk="0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64;p7">
              <a:extLst>
                <a:ext uri="{FF2B5EF4-FFF2-40B4-BE49-F238E27FC236}">
                  <a16:creationId xmlns:a16="http://schemas.microsoft.com/office/drawing/2014/main" id="{AFF2B5E3-A8AF-4CCE-BEFE-F30A09F43106}"/>
                </a:ext>
              </a:extLst>
            </p:cNvPr>
            <p:cNvSpPr/>
            <p:nvPr/>
          </p:nvSpPr>
          <p:spPr>
            <a:xfrm>
              <a:off x="2715775" y="1581975"/>
              <a:ext cx="300300" cy="235875"/>
            </a:xfrm>
            <a:custGeom>
              <a:avLst/>
              <a:gdLst/>
              <a:ahLst/>
              <a:cxnLst/>
              <a:rect l="l" t="t" r="r" b="b"/>
              <a:pathLst>
                <a:path w="12012" h="9435" extrusionOk="0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65;p7">
              <a:extLst>
                <a:ext uri="{FF2B5EF4-FFF2-40B4-BE49-F238E27FC236}">
                  <a16:creationId xmlns:a16="http://schemas.microsoft.com/office/drawing/2014/main" id="{9AEF238C-F74E-43D0-8868-8F0E010E2BBF}"/>
                </a:ext>
              </a:extLst>
            </p:cNvPr>
            <p:cNvSpPr/>
            <p:nvPr/>
          </p:nvSpPr>
          <p:spPr>
            <a:xfrm>
              <a:off x="2907100" y="1691075"/>
              <a:ext cx="440575" cy="126775"/>
            </a:xfrm>
            <a:custGeom>
              <a:avLst/>
              <a:gdLst/>
              <a:ahLst/>
              <a:cxnLst/>
              <a:rect l="l" t="t" r="r" b="b"/>
              <a:pathLst>
                <a:path w="17623" h="5071" extrusionOk="0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66;p7">
              <a:extLst>
                <a:ext uri="{FF2B5EF4-FFF2-40B4-BE49-F238E27FC236}">
                  <a16:creationId xmlns:a16="http://schemas.microsoft.com/office/drawing/2014/main" id="{0D7FC758-336F-4DBA-AC43-742FBC87052D}"/>
                </a:ext>
              </a:extLst>
            </p:cNvPr>
            <p:cNvSpPr/>
            <p:nvPr/>
          </p:nvSpPr>
          <p:spPr>
            <a:xfrm>
              <a:off x="791125" y="1357350"/>
              <a:ext cx="2044825" cy="460500"/>
            </a:xfrm>
            <a:custGeom>
              <a:avLst/>
              <a:gdLst/>
              <a:ahLst/>
              <a:cxnLst/>
              <a:rect l="l" t="t" r="r" b="b"/>
              <a:pathLst>
                <a:path w="81793" h="18420" extrusionOk="0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67;p7">
              <a:extLst>
                <a:ext uri="{FF2B5EF4-FFF2-40B4-BE49-F238E27FC236}">
                  <a16:creationId xmlns:a16="http://schemas.microsoft.com/office/drawing/2014/main" id="{E1E221AA-6FC7-4B91-AD19-4B19229009CA}"/>
                </a:ext>
              </a:extLst>
            </p:cNvPr>
            <p:cNvSpPr/>
            <p:nvPr/>
          </p:nvSpPr>
          <p:spPr>
            <a:xfrm>
              <a:off x="1022500" y="1459700"/>
              <a:ext cx="378275" cy="358150"/>
            </a:xfrm>
            <a:custGeom>
              <a:avLst/>
              <a:gdLst/>
              <a:ahLst/>
              <a:cxnLst/>
              <a:rect l="l" t="t" r="r" b="b"/>
              <a:pathLst>
                <a:path w="15131" h="14326" extrusionOk="0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68;p7">
              <a:extLst>
                <a:ext uri="{FF2B5EF4-FFF2-40B4-BE49-F238E27FC236}">
                  <a16:creationId xmlns:a16="http://schemas.microsoft.com/office/drawing/2014/main" id="{C8733CCD-6389-4BA5-B521-89770F128E49}"/>
                </a:ext>
              </a:extLst>
            </p:cNvPr>
            <p:cNvSpPr/>
            <p:nvPr/>
          </p:nvSpPr>
          <p:spPr>
            <a:xfrm>
              <a:off x="1411950" y="1357350"/>
              <a:ext cx="402650" cy="460825"/>
            </a:xfrm>
            <a:custGeom>
              <a:avLst/>
              <a:gdLst/>
              <a:ahLst/>
              <a:cxnLst/>
              <a:rect l="l" t="t" r="r" b="b"/>
              <a:pathLst>
                <a:path w="16106" h="18433" extrusionOk="0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69;p7">
              <a:extLst>
                <a:ext uri="{FF2B5EF4-FFF2-40B4-BE49-F238E27FC236}">
                  <a16:creationId xmlns:a16="http://schemas.microsoft.com/office/drawing/2014/main" id="{7F554E80-BA69-4998-B1BC-F54B6AD106F1}"/>
                </a:ext>
              </a:extLst>
            </p:cNvPr>
            <p:cNvSpPr/>
            <p:nvPr/>
          </p:nvSpPr>
          <p:spPr>
            <a:xfrm>
              <a:off x="1916825" y="1577525"/>
              <a:ext cx="669925" cy="240325"/>
            </a:xfrm>
            <a:custGeom>
              <a:avLst/>
              <a:gdLst/>
              <a:ahLst/>
              <a:cxnLst/>
              <a:rect l="l" t="t" r="r" b="b"/>
              <a:pathLst>
                <a:path w="26797" h="9613" extrusionOk="0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5" name="Google Shape;172;p7">
            <a:extLst>
              <a:ext uri="{FF2B5EF4-FFF2-40B4-BE49-F238E27FC236}">
                <a16:creationId xmlns:a16="http://schemas.microsoft.com/office/drawing/2014/main" id="{FEE0ABC9-6A30-451C-9847-6811228E134B}"/>
              </a:ext>
            </a:extLst>
          </p:cNvPr>
          <p:cNvGrpSpPr/>
          <p:nvPr/>
        </p:nvGrpSpPr>
        <p:grpSpPr>
          <a:xfrm flipH="1">
            <a:off x="6197901" y="-104436"/>
            <a:ext cx="3002427" cy="1254836"/>
            <a:chOff x="4070650" y="2149425"/>
            <a:chExt cx="814350" cy="340350"/>
          </a:xfrm>
        </p:grpSpPr>
        <p:sp>
          <p:nvSpPr>
            <p:cNvPr id="16" name="Google Shape;173;p7">
              <a:extLst>
                <a:ext uri="{FF2B5EF4-FFF2-40B4-BE49-F238E27FC236}">
                  <a16:creationId xmlns:a16="http://schemas.microsoft.com/office/drawing/2014/main" id="{42096E27-F0B2-4B24-A8BC-909B9A9ED7C5}"/>
                </a:ext>
              </a:extLst>
            </p:cNvPr>
            <p:cNvSpPr/>
            <p:nvPr/>
          </p:nvSpPr>
          <p:spPr>
            <a:xfrm>
              <a:off x="4070650" y="2149425"/>
              <a:ext cx="429525" cy="284825"/>
            </a:xfrm>
            <a:custGeom>
              <a:avLst/>
              <a:gdLst/>
              <a:ahLst/>
              <a:cxnLst/>
              <a:rect l="l" t="t" r="r" b="b"/>
              <a:pathLst>
                <a:path w="17181" h="11393" extrusionOk="0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174;p7">
              <a:extLst>
                <a:ext uri="{FF2B5EF4-FFF2-40B4-BE49-F238E27FC236}">
                  <a16:creationId xmlns:a16="http://schemas.microsoft.com/office/drawing/2014/main" id="{7B8354B9-48C1-4737-8427-49FA18EBA98C}"/>
                </a:ext>
              </a:extLst>
            </p:cNvPr>
            <p:cNvSpPr/>
            <p:nvPr/>
          </p:nvSpPr>
          <p:spPr>
            <a:xfrm>
              <a:off x="4092900" y="2149425"/>
              <a:ext cx="360475" cy="273600"/>
            </a:xfrm>
            <a:custGeom>
              <a:avLst/>
              <a:gdLst/>
              <a:ahLst/>
              <a:cxnLst/>
              <a:rect l="l" t="t" r="r" b="b"/>
              <a:pathLst>
                <a:path w="14419" h="10944" extrusionOk="0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175;p7">
              <a:extLst>
                <a:ext uri="{FF2B5EF4-FFF2-40B4-BE49-F238E27FC236}">
                  <a16:creationId xmlns:a16="http://schemas.microsoft.com/office/drawing/2014/main" id="{AC4BD077-DE44-4D09-AB1B-0A8BACA2AF02}"/>
                </a:ext>
              </a:extLst>
            </p:cNvPr>
            <p:cNvSpPr/>
            <p:nvPr/>
          </p:nvSpPr>
          <p:spPr>
            <a:xfrm>
              <a:off x="4253100" y="2149425"/>
              <a:ext cx="242625" cy="340350"/>
            </a:xfrm>
            <a:custGeom>
              <a:avLst/>
              <a:gdLst/>
              <a:ahLst/>
              <a:cxnLst/>
              <a:rect l="l" t="t" r="r" b="b"/>
              <a:pathLst>
                <a:path w="9705" h="13614" extrusionOk="0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176;p7">
              <a:extLst>
                <a:ext uri="{FF2B5EF4-FFF2-40B4-BE49-F238E27FC236}">
                  <a16:creationId xmlns:a16="http://schemas.microsoft.com/office/drawing/2014/main" id="{2B0BEF2A-CA8D-4983-A637-22E0FCF3B9E3}"/>
                </a:ext>
              </a:extLst>
            </p:cNvPr>
            <p:cNvSpPr/>
            <p:nvPr/>
          </p:nvSpPr>
          <p:spPr>
            <a:xfrm>
              <a:off x="4453350" y="2149425"/>
              <a:ext cx="240325" cy="340350"/>
            </a:xfrm>
            <a:custGeom>
              <a:avLst/>
              <a:gdLst/>
              <a:ahLst/>
              <a:cxnLst/>
              <a:rect l="l" t="t" r="r" b="b"/>
              <a:pathLst>
                <a:path w="9613" h="13614" extrusionOk="0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177;p7">
              <a:extLst>
                <a:ext uri="{FF2B5EF4-FFF2-40B4-BE49-F238E27FC236}">
                  <a16:creationId xmlns:a16="http://schemas.microsoft.com/office/drawing/2014/main" id="{D73CAC18-A383-4694-883E-8B0C41E6118B}"/>
                </a:ext>
              </a:extLst>
            </p:cNvPr>
            <p:cNvSpPr/>
            <p:nvPr/>
          </p:nvSpPr>
          <p:spPr>
            <a:xfrm>
              <a:off x="4495700" y="2149425"/>
              <a:ext cx="389300" cy="340350"/>
            </a:xfrm>
            <a:custGeom>
              <a:avLst/>
              <a:gdLst/>
              <a:ahLst/>
              <a:cxnLst/>
              <a:rect l="l" t="t" r="r" b="b"/>
              <a:pathLst>
                <a:path w="15572" h="13614" extrusionOk="0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960359F-8DCD-4DE2-A0F6-D4DD6702C506}"/>
              </a:ext>
            </a:extLst>
          </p:cNvPr>
          <p:cNvSpPr/>
          <p:nvPr/>
        </p:nvSpPr>
        <p:spPr>
          <a:xfrm>
            <a:off x="1908777" y="1263135"/>
            <a:ext cx="48115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>
                <a:latin typeface="+mj-lt"/>
              </a:rPr>
              <a:t>Bundan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tashqari</a:t>
            </a:r>
            <a:r>
              <a:rPr lang="ru-RU" sz="2000" dirty="0">
                <a:latin typeface="+mj-lt"/>
              </a:rPr>
              <a:t> </a:t>
            </a:r>
            <a:r>
              <a:rPr lang="ru-RU" sz="2000" b="1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  <a:r>
              <a:rPr lang="ru-RU" sz="20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+mj-lt"/>
              </a:rPr>
              <a:t>yordamida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siz</a:t>
            </a:r>
            <a:r>
              <a:rPr lang="ru-RU" sz="2000" dirty="0">
                <a:latin typeface="+mj-lt"/>
              </a:rPr>
              <a:t>: 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A28D62C-460B-42B1-9FF5-2174E229B1DB}"/>
              </a:ext>
            </a:extLst>
          </p:cNvPr>
          <p:cNvSpPr/>
          <p:nvPr/>
        </p:nvSpPr>
        <p:spPr>
          <a:xfrm>
            <a:off x="1004072" y="231055"/>
            <a:ext cx="55702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4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Imkoniyatlari</a:t>
            </a:r>
            <a:endParaRPr lang="ru-R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7688A7A-69E1-410F-A3BD-93732E7DD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86471" y="87889"/>
            <a:ext cx="939311" cy="164594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BF32BD5-E1D6-43FD-A494-0675AFF89CF9}"/>
              </a:ext>
            </a:extLst>
          </p:cNvPr>
          <p:cNvSpPr/>
          <p:nvPr/>
        </p:nvSpPr>
        <p:spPr>
          <a:xfrm>
            <a:off x="561666" y="2113243"/>
            <a:ext cx="4811525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8" indent="-34289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</a:rPr>
              <a:t>profillarda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joylashtirilgan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axborotga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kirish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imkoniyatlarini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nazorat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qilish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hamda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sahifaning</a:t>
            </a:r>
            <a:r>
              <a:rPr lang="en-US" sz="2000" dirty="0">
                <a:latin typeface="+mj-lt"/>
              </a:rPr>
              <a:t> u </a:t>
            </a:r>
            <a:r>
              <a:rPr lang="en-US" sz="2000" dirty="0" err="1">
                <a:latin typeface="+mj-lt"/>
              </a:rPr>
              <a:t>yoki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qismiga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kimlar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kirishi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mumkinligini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boshqarishingiz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mumkin</a:t>
            </a:r>
            <a:r>
              <a:rPr lang="en-US" sz="2000" dirty="0">
                <a:latin typeface="+mj-lt"/>
              </a:rPr>
              <a:t>;</a:t>
            </a:r>
            <a:endParaRPr lang="ru-RU" sz="2000" dirty="0">
              <a:latin typeface="+mj-lt"/>
            </a:endParaRPr>
          </a:p>
          <a:p>
            <a:pPr marL="342898" indent="-34289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</a:rPr>
              <a:t>saytda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sizga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yoqmagan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foydalanuvchilardan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shikoyat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qilish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hamda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ularni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bloklab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qo‘yish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imkoniyati</a:t>
            </a:r>
            <a:r>
              <a:rPr lang="en-US" sz="2000" dirty="0">
                <a:latin typeface="+mj-lt"/>
              </a:rPr>
              <a:t> ham </a:t>
            </a:r>
            <a:r>
              <a:rPr lang="en-US" sz="2000" dirty="0" err="1">
                <a:latin typeface="+mj-lt"/>
              </a:rPr>
              <a:t>mavjud</a:t>
            </a:r>
            <a:r>
              <a:rPr lang="en-US" sz="2000" dirty="0">
                <a:latin typeface="+mj-lt"/>
              </a:rPr>
              <a:t>.</a:t>
            </a:r>
            <a:endParaRPr lang="ru-R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494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11;p4">
            <a:extLst>
              <a:ext uri="{FF2B5EF4-FFF2-40B4-BE49-F238E27FC236}">
                <a16:creationId xmlns:a16="http://schemas.microsoft.com/office/drawing/2014/main" id="{50466278-25FA-4266-9020-4AEB7A9626E7}"/>
              </a:ext>
            </a:extLst>
          </p:cNvPr>
          <p:cNvGrpSpPr/>
          <p:nvPr/>
        </p:nvGrpSpPr>
        <p:grpSpPr>
          <a:xfrm>
            <a:off x="-171381" y="-447028"/>
            <a:ext cx="3847741" cy="1271243"/>
            <a:chOff x="4070650" y="2144975"/>
            <a:chExt cx="1043625" cy="344800"/>
          </a:xfrm>
        </p:grpSpPr>
        <p:sp>
          <p:nvSpPr>
            <p:cNvPr id="5" name="Google Shape;112;p4">
              <a:extLst>
                <a:ext uri="{FF2B5EF4-FFF2-40B4-BE49-F238E27FC236}">
                  <a16:creationId xmlns:a16="http://schemas.microsoft.com/office/drawing/2014/main" id="{06EB7771-60A7-4182-9EA3-C1F4EEA7E851}"/>
                </a:ext>
              </a:extLst>
            </p:cNvPr>
            <p:cNvSpPr/>
            <p:nvPr/>
          </p:nvSpPr>
          <p:spPr>
            <a:xfrm>
              <a:off x="4691500" y="2144975"/>
              <a:ext cx="195825" cy="284825"/>
            </a:xfrm>
            <a:custGeom>
              <a:avLst/>
              <a:gdLst/>
              <a:ahLst/>
              <a:cxnLst/>
              <a:rect l="l" t="t" r="r" b="b"/>
              <a:pathLst>
                <a:path w="7833" h="11393" extrusionOk="0">
                  <a:moveTo>
                    <a:pt x="1" y="0"/>
                  </a:moveTo>
                  <a:lnTo>
                    <a:pt x="7298" y="11392"/>
                  </a:lnTo>
                  <a:lnTo>
                    <a:pt x="7832" y="0"/>
                  </a:lnTo>
                  <a:close/>
                </a:path>
              </a:pathLst>
            </a:custGeom>
            <a:solidFill>
              <a:srgbClr val="81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Google Shape;113;p4">
              <a:extLst>
                <a:ext uri="{FF2B5EF4-FFF2-40B4-BE49-F238E27FC236}">
                  <a16:creationId xmlns:a16="http://schemas.microsoft.com/office/drawing/2014/main" id="{707DC504-AA92-4E4F-BF8A-8408C4EF8581}"/>
                </a:ext>
              </a:extLst>
            </p:cNvPr>
            <p:cNvSpPr/>
            <p:nvPr/>
          </p:nvSpPr>
          <p:spPr>
            <a:xfrm>
              <a:off x="4873950" y="2144975"/>
              <a:ext cx="240325" cy="284825"/>
            </a:xfrm>
            <a:custGeom>
              <a:avLst/>
              <a:gdLst/>
              <a:ahLst/>
              <a:cxnLst/>
              <a:rect l="l" t="t" r="r" b="b"/>
              <a:pathLst>
                <a:path w="9613" h="11393" extrusionOk="0">
                  <a:moveTo>
                    <a:pt x="534" y="0"/>
                  </a:moveTo>
                  <a:lnTo>
                    <a:pt x="0" y="11392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0FB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114;p4">
              <a:extLst>
                <a:ext uri="{FF2B5EF4-FFF2-40B4-BE49-F238E27FC236}">
                  <a16:creationId xmlns:a16="http://schemas.microsoft.com/office/drawing/2014/main" id="{B764C5EE-5268-4BCA-B9F5-796DEC02A1D7}"/>
                </a:ext>
              </a:extLst>
            </p:cNvPr>
            <p:cNvSpPr/>
            <p:nvPr/>
          </p:nvSpPr>
          <p:spPr>
            <a:xfrm>
              <a:off x="4070650" y="2149425"/>
              <a:ext cx="429525" cy="284825"/>
            </a:xfrm>
            <a:custGeom>
              <a:avLst/>
              <a:gdLst/>
              <a:ahLst/>
              <a:cxnLst/>
              <a:rect l="l" t="t" r="r" b="b"/>
              <a:pathLst>
                <a:path w="17181" h="11393" extrusionOk="0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15;p4">
              <a:extLst>
                <a:ext uri="{FF2B5EF4-FFF2-40B4-BE49-F238E27FC236}">
                  <a16:creationId xmlns:a16="http://schemas.microsoft.com/office/drawing/2014/main" id="{A3510FA4-0096-460E-A7AB-F36C2A42B7AB}"/>
                </a:ext>
              </a:extLst>
            </p:cNvPr>
            <p:cNvSpPr/>
            <p:nvPr/>
          </p:nvSpPr>
          <p:spPr>
            <a:xfrm>
              <a:off x="4092900" y="2149425"/>
              <a:ext cx="360475" cy="273600"/>
            </a:xfrm>
            <a:custGeom>
              <a:avLst/>
              <a:gdLst/>
              <a:ahLst/>
              <a:cxnLst/>
              <a:rect l="l" t="t" r="r" b="b"/>
              <a:pathLst>
                <a:path w="14419" h="10944" extrusionOk="0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16;p4">
              <a:extLst>
                <a:ext uri="{FF2B5EF4-FFF2-40B4-BE49-F238E27FC236}">
                  <a16:creationId xmlns:a16="http://schemas.microsoft.com/office/drawing/2014/main" id="{7797845F-DD8E-42BA-AE5E-7483485CA0D1}"/>
                </a:ext>
              </a:extLst>
            </p:cNvPr>
            <p:cNvSpPr/>
            <p:nvPr/>
          </p:nvSpPr>
          <p:spPr>
            <a:xfrm>
              <a:off x="4253100" y="2149425"/>
              <a:ext cx="242625" cy="340350"/>
            </a:xfrm>
            <a:custGeom>
              <a:avLst/>
              <a:gdLst/>
              <a:ahLst/>
              <a:cxnLst/>
              <a:rect l="l" t="t" r="r" b="b"/>
              <a:pathLst>
                <a:path w="9705" h="13614" extrusionOk="0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17;p4">
              <a:extLst>
                <a:ext uri="{FF2B5EF4-FFF2-40B4-BE49-F238E27FC236}">
                  <a16:creationId xmlns:a16="http://schemas.microsoft.com/office/drawing/2014/main" id="{AEDF8E48-08DB-4EE9-A9B2-11E23F456EB9}"/>
                </a:ext>
              </a:extLst>
            </p:cNvPr>
            <p:cNvSpPr/>
            <p:nvPr/>
          </p:nvSpPr>
          <p:spPr>
            <a:xfrm>
              <a:off x="4453350" y="2149425"/>
              <a:ext cx="240325" cy="340350"/>
            </a:xfrm>
            <a:custGeom>
              <a:avLst/>
              <a:gdLst/>
              <a:ahLst/>
              <a:cxnLst/>
              <a:rect l="l" t="t" r="r" b="b"/>
              <a:pathLst>
                <a:path w="9613" h="13614" extrusionOk="0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18;p4">
              <a:extLst>
                <a:ext uri="{FF2B5EF4-FFF2-40B4-BE49-F238E27FC236}">
                  <a16:creationId xmlns:a16="http://schemas.microsoft.com/office/drawing/2014/main" id="{49310F53-EFEB-47C5-BD29-4BA66967ADCF}"/>
                </a:ext>
              </a:extLst>
            </p:cNvPr>
            <p:cNvSpPr/>
            <p:nvPr/>
          </p:nvSpPr>
          <p:spPr>
            <a:xfrm>
              <a:off x="4495700" y="2149425"/>
              <a:ext cx="389300" cy="340350"/>
            </a:xfrm>
            <a:custGeom>
              <a:avLst/>
              <a:gdLst/>
              <a:ahLst/>
              <a:cxnLst/>
              <a:rect l="l" t="t" r="r" b="b"/>
              <a:pathLst>
                <a:path w="15572" h="13614" extrusionOk="0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2" name="Google Shape;100;p4">
            <a:extLst>
              <a:ext uri="{FF2B5EF4-FFF2-40B4-BE49-F238E27FC236}">
                <a16:creationId xmlns:a16="http://schemas.microsoft.com/office/drawing/2014/main" id="{EB27EE3D-D91C-4406-9C9C-6124D2032082}"/>
              </a:ext>
            </a:extLst>
          </p:cNvPr>
          <p:cNvGrpSpPr/>
          <p:nvPr/>
        </p:nvGrpSpPr>
        <p:grpSpPr>
          <a:xfrm>
            <a:off x="-112858" y="5585599"/>
            <a:ext cx="9256859" cy="1472729"/>
            <a:chOff x="791125" y="1357350"/>
            <a:chExt cx="2750025" cy="464950"/>
          </a:xfrm>
        </p:grpSpPr>
        <p:sp>
          <p:nvSpPr>
            <p:cNvPr id="13" name="Google Shape;101;p4">
              <a:extLst>
                <a:ext uri="{FF2B5EF4-FFF2-40B4-BE49-F238E27FC236}">
                  <a16:creationId xmlns:a16="http://schemas.microsoft.com/office/drawing/2014/main" id="{49D51359-799E-4DA1-BAE1-FD953FF1DFB3}"/>
                </a:ext>
              </a:extLst>
            </p:cNvPr>
            <p:cNvSpPr/>
            <p:nvPr/>
          </p:nvSpPr>
          <p:spPr>
            <a:xfrm>
              <a:off x="791125" y="1450800"/>
              <a:ext cx="369350" cy="360450"/>
            </a:xfrm>
            <a:custGeom>
              <a:avLst/>
              <a:gdLst/>
              <a:ahLst/>
              <a:cxnLst/>
              <a:rect l="l" t="t" r="r" b="b"/>
              <a:pathLst>
                <a:path w="14774" h="14418" extrusionOk="0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02;p4">
              <a:extLst>
                <a:ext uri="{FF2B5EF4-FFF2-40B4-BE49-F238E27FC236}">
                  <a16:creationId xmlns:a16="http://schemas.microsoft.com/office/drawing/2014/main" id="{D12858C3-56F9-4F75-82F7-6CD7D72297F7}"/>
                </a:ext>
              </a:extLst>
            </p:cNvPr>
            <p:cNvSpPr/>
            <p:nvPr/>
          </p:nvSpPr>
          <p:spPr>
            <a:xfrm>
              <a:off x="2308525" y="1499750"/>
              <a:ext cx="1232625" cy="322550"/>
            </a:xfrm>
            <a:custGeom>
              <a:avLst/>
              <a:gdLst/>
              <a:ahLst/>
              <a:cxnLst/>
              <a:rect l="l" t="t" r="r" b="b"/>
              <a:pathLst>
                <a:path w="49305" h="12902" extrusionOk="0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103;p4">
              <a:extLst>
                <a:ext uri="{FF2B5EF4-FFF2-40B4-BE49-F238E27FC236}">
                  <a16:creationId xmlns:a16="http://schemas.microsoft.com/office/drawing/2014/main" id="{4598EF20-73B2-47EE-B5F5-034171916750}"/>
                </a:ext>
              </a:extLst>
            </p:cNvPr>
            <p:cNvSpPr/>
            <p:nvPr/>
          </p:nvSpPr>
          <p:spPr>
            <a:xfrm>
              <a:off x="3247425" y="1504200"/>
              <a:ext cx="293725" cy="233550"/>
            </a:xfrm>
            <a:custGeom>
              <a:avLst/>
              <a:gdLst/>
              <a:ahLst/>
              <a:cxnLst/>
              <a:rect l="l" t="t" r="r" b="b"/>
              <a:pathLst>
                <a:path w="11749" h="9342" extrusionOk="0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104;p4">
              <a:extLst>
                <a:ext uri="{FF2B5EF4-FFF2-40B4-BE49-F238E27FC236}">
                  <a16:creationId xmlns:a16="http://schemas.microsoft.com/office/drawing/2014/main" id="{04D0327E-B2BC-463D-AD26-BDC5B437C598}"/>
                </a:ext>
              </a:extLst>
            </p:cNvPr>
            <p:cNvSpPr/>
            <p:nvPr/>
          </p:nvSpPr>
          <p:spPr>
            <a:xfrm>
              <a:off x="2539900" y="1499750"/>
              <a:ext cx="175900" cy="315950"/>
            </a:xfrm>
            <a:custGeom>
              <a:avLst/>
              <a:gdLst/>
              <a:ahLst/>
              <a:cxnLst/>
              <a:rect l="l" t="t" r="r" b="b"/>
              <a:pathLst>
                <a:path w="7036" h="12638" extrusionOk="0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105;p4">
              <a:extLst>
                <a:ext uri="{FF2B5EF4-FFF2-40B4-BE49-F238E27FC236}">
                  <a16:creationId xmlns:a16="http://schemas.microsoft.com/office/drawing/2014/main" id="{7C732B40-398E-410A-83AD-788E0401AFED}"/>
                </a:ext>
              </a:extLst>
            </p:cNvPr>
            <p:cNvSpPr/>
            <p:nvPr/>
          </p:nvSpPr>
          <p:spPr>
            <a:xfrm>
              <a:off x="2715775" y="1581975"/>
              <a:ext cx="300300" cy="235875"/>
            </a:xfrm>
            <a:custGeom>
              <a:avLst/>
              <a:gdLst/>
              <a:ahLst/>
              <a:cxnLst/>
              <a:rect l="l" t="t" r="r" b="b"/>
              <a:pathLst>
                <a:path w="12012" h="9435" extrusionOk="0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106;p4">
              <a:extLst>
                <a:ext uri="{FF2B5EF4-FFF2-40B4-BE49-F238E27FC236}">
                  <a16:creationId xmlns:a16="http://schemas.microsoft.com/office/drawing/2014/main" id="{99D01F30-9F9F-4807-A68D-1338E1ABDF5C}"/>
                </a:ext>
              </a:extLst>
            </p:cNvPr>
            <p:cNvSpPr/>
            <p:nvPr/>
          </p:nvSpPr>
          <p:spPr>
            <a:xfrm>
              <a:off x="2907100" y="1691075"/>
              <a:ext cx="440575" cy="126775"/>
            </a:xfrm>
            <a:custGeom>
              <a:avLst/>
              <a:gdLst/>
              <a:ahLst/>
              <a:cxnLst/>
              <a:rect l="l" t="t" r="r" b="b"/>
              <a:pathLst>
                <a:path w="17623" h="5071" extrusionOk="0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107;p4">
              <a:extLst>
                <a:ext uri="{FF2B5EF4-FFF2-40B4-BE49-F238E27FC236}">
                  <a16:creationId xmlns:a16="http://schemas.microsoft.com/office/drawing/2014/main" id="{4625599C-5284-4B3C-A9D3-69A079DF6C5B}"/>
                </a:ext>
              </a:extLst>
            </p:cNvPr>
            <p:cNvSpPr/>
            <p:nvPr/>
          </p:nvSpPr>
          <p:spPr>
            <a:xfrm>
              <a:off x="791125" y="1357350"/>
              <a:ext cx="2044825" cy="460500"/>
            </a:xfrm>
            <a:custGeom>
              <a:avLst/>
              <a:gdLst/>
              <a:ahLst/>
              <a:cxnLst/>
              <a:rect l="l" t="t" r="r" b="b"/>
              <a:pathLst>
                <a:path w="81793" h="18420" extrusionOk="0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108;p4">
              <a:extLst>
                <a:ext uri="{FF2B5EF4-FFF2-40B4-BE49-F238E27FC236}">
                  <a16:creationId xmlns:a16="http://schemas.microsoft.com/office/drawing/2014/main" id="{6E605D2E-EC7E-4045-849E-ABEA4989E823}"/>
                </a:ext>
              </a:extLst>
            </p:cNvPr>
            <p:cNvSpPr/>
            <p:nvPr/>
          </p:nvSpPr>
          <p:spPr>
            <a:xfrm>
              <a:off x="1022500" y="1459700"/>
              <a:ext cx="378275" cy="358150"/>
            </a:xfrm>
            <a:custGeom>
              <a:avLst/>
              <a:gdLst/>
              <a:ahLst/>
              <a:cxnLst/>
              <a:rect l="l" t="t" r="r" b="b"/>
              <a:pathLst>
                <a:path w="15131" h="14326" extrusionOk="0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109;p4">
              <a:extLst>
                <a:ext uri="{FF2B5EF4-FFF2-40B4-BE49-F238E27FC236}">
                  <a16:creationId xmlns:a16="http://schemas.microsoft.com/office/drawing/2014/main" id="{9E678EDC-A787-448F-956D-6D5556F4913C}"/>
                </a:ext>
              </a:extLst>
            </p:cNvPr>
            <p:cNvSpPr/>
            <p:nvPr/>
          </p:nvSpPr>
          <p:spPr>
            <a:xfrm>
              <a:off x="1411950" y="1357350"/>
              <a:ext cx="402650" cy="460825"/>
            </a:xfrm>
            <a:custGeom>
              <a:avLst/>
              <a:gdLst/>
              <a:ahLst/>
              <a:cxnLst/>
              <a:rect l="l" t="t" r="r" b="b"/>
              <a:pathLst>
                <a:path w="16106" h="18433" extrusionOk="0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110;p4">
              <a:extLst>
                <a:ext uri="{FF2B5EF4-FFF2-40B4-BE49-F238E27FC236}">
                  <a16:creationId xmlns:a16="http://schemas.microsoft.com/office/drawing/2014/main" id="{E860E55F-7C92-4E75-9B76-4473661704A9}"/>
                </a:ext>
              </a:extLst>
            </p:cNvPr>
            <p:cNvSpPr/>
            <p:nvPr/>
          </p:nvSpPr>
          <p:spPr>
            <a:xfrm>
              <a:off x="1916825" y="1577525"/>
              <a:ext cx="669925" cy="240325"/>
            </a:xfrm>
            <a:custGeom>
              <a:avLst/>
              <a:gdLst/>
              <a:ahLst/>
              <a:cxnLst/>
              <a:rect l="l" t="t" r="r" b="b"/>
              <a:pathLst>
                <a:path w="26797" h="9613" extrusionOk="0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C6D3AC8-F348-4800-9C9C-EF0ECD4A90EC}"/>
              </a:ext>
            </a:extLst>
          </p:cNvPr>
          <p:cNvSpPr/>
          <p:nvPr/>
        </p:nvSpPr>
        <p:spPr>
          <a:xfrm>
            <a:off x="2678250" y="133478"/>
            <a:ext cx="55702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4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Kamchiliklari</a:t>
            </a:r>
            <a:endParaRPr lang="ru-RU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69E4352-12CA-4886-9C0E-99B8BF57EFA1}"/>
              </a:ext>
            </a:extLst>
          </p:cNvPr>
          <p:cNvSpPr/>
          <p:nvPr/>
        </p:nvSpPr>
        <p:spPr>
          <a:xfrm>
            <a:off x="1355214" y="952803"/>
            <a:ext cx="7503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8" indent="-34289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Ma’lumotlarni</a:t>
            </a:r>
            <a:r>
              <a:rPr lang="en-US" b="1" dirty="0"/>
              <a:t> </a:t>
            </a:r>
            <a:r>
              <a:rPr lang="en-US" b="1" dirty="0" err="1"/>
              <a:t>saqlashning</a:t>
            </a:r>
            <a:r>
              <a:rPr lang="en-US" b="1" dirty="0"/>
              <a:t> </a:t>
            </a:r>
            <a:r>
              <a:rPr lang="en-US" b="1" dirty="0" err="1"/>
              <a:t>noshaffof</a:t>
            </a:r>
            <a:r>
              <a:rPr lang="en-US" b="1" dirty="0"/>
              <a:t> </a:t>
            </a:r>
            <a:r>
              <a:rPr lang="en-US" b="1" dirty="0" err="1"/>
              <a:t>siyosati</a:t>
            </a:r>
            <a:endParaRPr lang="ru-RU" b="1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latin typeface="+mj-lt"/>
              </a:rPr>
              <a:t>Foydalanuvchilar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shaxsiy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ma’lumotlarining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tarqalib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ketishi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bilan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bog‘liq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holatlar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ushbu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ijtimoiy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tarmoq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uchun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bir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necha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yil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avval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haqiqatga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aylanib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bo‘ldi</a:t>
            </a:r>
            <a:r>
              <a:rPr lang="ru-RU" dirty="0">
                <a:latin typeface="+mj-lt"/>
              </a:rPr>
              <a:t>: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faqat</a:t>
            </a:r>
            <a:r>
              <a:rPr lang="en-US" dirty="0">
                <a:latin typeface="+mj-lt"/>
              </a:rPr>
              <a:t> 2019-yilning </a:t>
            </a:r>
            <a:r>
              <a:rPr lang="en-US" dirty="0" err="1">
                <a:latin typeface="+mj-lt"/>
              </a:rPr>
              <a:t>dekabr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oyida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267 </a:t>
            </a:r>
            <a:r>
              <a:rPr lang="en-US" dirty="0" err="1">
                <a:latin typeface="+mj-lt"/>
              </a:rPr>
              <a:t>mln</a:t>
            </a:r>
            <a:r>
              <a:rPr lang="en-US" dirty="0">
                <a:latin typeface="+mj-lt"/>
              </a:rPr>
              <a:t> ta </a:t>
            </a:r>
            <a:r>
              <a:rPr lang="ru-RU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  <a:r>
              <a:rPr lang="ru-RU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foydalanuvchilarining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ma’lumotlari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tarqalib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ketdi</a:t>
            </a:r>
            <a:r>
              <a:rPr lang="ru-RU" dirty="0">
                <a:latin typeface="+mj-lt"/>
              </a:rPr>
              <a:t>. 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B088226A-53F2-40DB-92E9-7FCE566B6B8D}"/>
              </a:ext>
            </a:extLst>
          </p:cNvPr>
          <p:cNvSpPr/>
          <p:nvPr/>
        </p:nvSpPr>
        <p:spPr>
          <a:xfrm>
            <a:off x="1355214" y="2811264"/>
            <a:ext cx="77887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8" indent="-34289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Spam </a:t>
            </a:r>
            <a:r>
              <a:rPr lang="en-US" b="1" dirty="0" err="1"/>
              <a:t>tarqatish</a:t>
            </a:r>
            <a:r>
              <a:rPr lang="en-US" b="1" dirty="0"/>
              <a:t> </a:t>
            </a:r>
            <a:r>
              <a:rPr lang="en-US" b="1" dirty="0" err="1"/>
              <a:t>va</a:t>
            </a:r>
            <a:r>
              <a:rPr lang="en-US" b="1" dirty="0"/>
              <a:t> </a:t>
            </a:r>
            <a:r>
              <a:rPr lang="en-US" b="1" dirty="0" err="1"/>
              <a:t>shaxsiy</a:t>
            </a:r>
            <a:r>
              <a:rPr lang="en-US" b="1" dirty="0"/>
              <a:t> </a:t>
            </a:r>
            <a:r>
              <a:rPr lang="en-US" b="1" dirty="0" err="1"/>
              <a:t>ma’lumotlarning</a:t>
            </a:r>
            <a:r>
              <a:rPr lang="en-US" b="1" dirty="0"/>
              <a:t> </a:t>
            </a:r>
            <a:r>
              <a:rPr lang="en-US" b="1" dirty="0" err="1"/>
              <a:t>noqonuniy</a:t>
            </a:r>
            <a:r>
              <a:rPr lang="en-US" b="1" dirty="0"/>
              <a:t> </a:t>
            </a:r>
            <a:r>
              <a:rPr lang="en-US" b="1" dirty="0" err="1"/>
              <a:t>qayta</a:t>
            </a:r>
            <a:r>
              <a:rPr lang="en-US" b="1" dirty="0"/>
              <a:t> </a:t>
            </a:r>
            <a:r>
              <a:rPr lang="en-US" b="1" dirty="0" err="1"/>
              <a:t>ishlanishi</a:t>
            </a:r>
            <a:endParaRPr lang="ru-RU" b="1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ru-RU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  <a:r>
              <a:rPr lang="en-US" dirty="0" err="1">
                <a:latin typeface="+mj-lt"/>
              </a:rPr>
              <a:t>ni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muntazam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ravishda</a:t>
            </a:r>
            <a:r>
              <a:rPr lang="en-US" dirty="0">
                <a:latin typeface="+mj-lt"/>
              </a:rPr>
              <a:t> spam </a:t>
            </a:r>
            <a:r>
              <a:rPr lang="en-US" dirty="0" err="1">
                <a:latin typeface="+mj-lt"/>
              </a:rPr>
              <a:t>tarqatish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shaxsiy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ma’lumotlarni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noqonuniy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qayta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ishlashda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ayblashadi</a:t>
            </a:r>
            <a:r>
              <a:rPr lang="ru-RU" dirty="0">
                <a:latin typeface="+mj-lt"/>
              </a:rPr>
              <a:t>. 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F12F620-2751-4615-AA90-6EB47C8F8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7794" y="115638"/>
            <a:ext cx="721987" cy="1265133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88BE85C-815E-4F5B-8A39-2BD7AA45A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986" y="1420027"/>
            <a:ext cx="928876" cy="928876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65E1801-D7F7-4478-95BA-F50C1C3D78AD}"/>
              </a:ext>
            </a:extLst>
          </p:cNvPr>
          <p:cNvSpPr/>
          <p:nvPr/>
        </p:nvSpPr>
        <p:spPr>
          <a:xfrm>
            <a:off x="1355214" y="4124025"/>
            <a:ext cx="761389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8" indent="-34289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Maxfiylikning</a:t>
            </a:r>
            <a:r>
              <a:rPr lang="en-US" b="1" dirty="0"/>
              <a:t> </a:t>
            </a:r>
            <a:r>
              <a:rPr lang="en-US" b="1" dirty="0" err="1"/>
              <a:t>buzilishi</a:t>
            </a:r>
            <a:endParaRPr lang="ru-RU" b="1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latin typeface="+mj-lt"/>
              </a:rPr>
              <a:t>O‘zining</a:t>
            </a:r>
            <a:r>
              <a:rPr lang="en-US" dirty="0">
                <a:latin typeface="+mj-lt"/>
              </a:rPr>
              <a:t> “</a:t>
            </a:r>
            <a:r>
              <a:rPr lang="en-US" dirty="0" err="1">
                <a:latin typeface="+mj-lt"/>
              </a:rPr>
              <a:t>Foydalanuvchi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kelishuvi”ga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asosan</a:t>
            </a:r>
            <a:r>
              <a:rPr lang="ru-RU" dirty="0">
                <a:latin typeface="+mj-lt"/>
              </a:rPr>
              <a:t>, </a:t>
            </a:r>
            <a:r>
              <a:rPr lang="ru-RU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  <a:r>
              <a:rPr lang="ru-RU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foydalanuvchining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akkaunti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tarmoqdan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o‘chirilgandan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keyin</a:t>
            </a:r>
            <a:r>
              <a:rPr lang="en-US" dirty="0">
                <a:latin typeface="+mj-lt"/>
              </a:rPr>
              <a:t> ham </a:t>
            </a:r>
            <a:r>
              <a:rPr lang="en-US" dirty="0" err="1">
                <a:latin typeface="+mj-lt"/>
              </a:rPr>
              <a:t>uning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ma’lumotlari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bilan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erkin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ishlash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imkoniyatini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o‘zida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qoldiradi</a:t>
            </a:r>
            <a:r>
              <a:rPr lang="en-US" dirty="0">
                <a:latin typeface="+mj-lt"/>
              </a:rPr>
              <a:t>.</a:t>
            </a:r>
            <a:endParaRPr lang="ru-RU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F83EEC-E209-4CB0-8F30-F89187C809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4986" y="4403595"/>
            <a:ext cx="928876" cy="9288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A12523A-93F3-4B1F-82AC-DB9E5F05A6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4986" y="2885435"/>
            <a:ext cx="928876" cy="9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7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C659A3D-76CD-4B1A-AA63-F7BE92D97597}"/>
              </a:ext>
            </a:extLst>
          </p:cNvPr>
          <p:cNvSpPr/>
          <p:nvPr/>
        </p:nvSpPr>
        <p:spPr>
          <a:xfrm>
            <a:off x="5582195" y="1063340"/>
            <a:ext cx="332183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dirty="0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  <a:r>
              <a:rPr lang="ru-RU" sz="20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acebook</a:t>
            </a:r>
            <a:r>
              <a:rPr lang="en-US" sz="2000" b="1" dirty="0" err="1"/>
              <a:t>ni</a:t>
            </a:r>
            <a:r>
              <a:rPr lang="en-US" sz="2000" b="1" dirty="0"/>
              <a:t> </a:t>
            </a:r>
            <a:r>
              <a:rPr lang="en-US" sz="2000" b="1" dirty="0" err="1"/>
              <a:t>oching</a:t>
            </a:r>
            <a:endParaRPr lang="en-US" sz="2000" b="1" dirty="0"/>
          </a:p>
          <a:p>
            <a:pPr fontAlgn="base"/>
            <a:r>
              <a:rPr lang="ru-RU" sz="2000" b="1" dirty="0"/>
              <a:t> </a:t>
            </a:r>
            <a:endParaRPr lang="en-US" sz="2000" b="1" dirty="0"/>
          </a:p>
          <a:p>
            <a:pPr fontAlgn="base"/>
            <a:r>
              <a:rPr lang="en-US" sz="2000" dirty="0" err="1">
                <a:latin typeface="+mj-lt"/>
              </a:rPr>
              <a:t>Kompyuteringizdagi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brauzerning</a:t>
            </a:r>
            <a:r>
              <a:rPr lang="en-US" sz="2000" dirty="0">
                <a:latin typeface="+mj-lt"/>
              </a:rPr>
              <a:t> manzil </a:t>
            </a:r>
            <a:r>
              <a:rPr lang="en-US" sz="2000" dirty="0" err="1">
                <a:latin typeface="+mj-lt"/>
              </a:rPr>
              <a:t>satriga</a:t>
            </a:r>
            <a:r>
              <a:rPr lang="en-US" sz="2000" dirty="0"/>
              <a:t> </a:t>
            </a:r>
            <a:r>
              <a:rPr lang="en-US" sz="2000" dirty="0" err="1"/>
              <a:t>Facebookning</a:t>
            </a:r>
            <a:r>
              <a:rPr lang="en-US" sz="2000" dirty="0"/>
              <a:t> </a:t>
            </a:r>
            <a:r>
              <a:rPr lang="en-US" sz="2000" dirty="0" err="1"/>
              <a:t>rasmiy</a:t>
            </a:r>
            <a:r>
              <a:rPr lang="en-US" sz="2000" dirty="0"/>
              <a:t> </a:t>
            </a:r>
            <a:r>
              <a:rPr lang="en-US" sz="2000" dirty="0" err="1"/>
              <a:t>manzilini</a:t>
            </a:r>
            <a:r>
              <a:rPr lang="en-US" sz="2000" dirty="0"/>
              <a:t> </a:t>
            </a:r>
            <a:r>
              <a:rPr lang="en-US" sz="2000" dirty="0" err="1"/>
              <a:t>kiriting</a:t>
            </a:r>
            <a:r>
              <a:rPr lang="en-US" sz="2000" dirty="0"/>
              <a:t> </a:t>
            </a:r>
            <a:r>
              <a:rPr lang="en-US" sz="2000" dirty="0" err="1">
                <a:latin typeface="+mj-lt"/>
              </a:rPr>
              <a:t>yoki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mobil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qurilmangizdagi</a:t>
            </a:r>
            <a:r>
              <a:rPr lang="en-US" sz="2000" dirty="0">
                <a:latin typeface="+mj-lt"/>
              </a:rPr>
              <a:t> </a:t>
            </a:r>
            <a:r>
              <a:rPr lang="en-US" sz="2000" b="1" dirty="0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  <a:r>
              <a:rPr lang="ru-RU" sz="20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acebook</a:t>
            </a:r>
            <a:r>
              <a:rPr lang="ru-RU" sz="2000" b="1" dirty="0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+mj-lt"/>
              </a:rPr>
              <a:t>ilovasini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tanlang</a:t>
            </a:r>
            <a:r>
              <a:rPr lang="en-US" sz="2000" dirty="0">
                <a:latin typeface="+mj-lt"/>
              </a:rPr>
              <a:t>.</a:t>
            </a:r>
          </a:p>
          <a:p>
            <a:pPr fontAlgn="base"/>
            <a:r>
              <a:rPr lang="en-US" sz="2000" dirty="0" err="1">
                <a:latin typeface="+mj-lt"/>
              </a:rPr>
              <a:t>Shundan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keyin</a:t>
            </a:r>
            <a:r>
              <a:rPr lang="en-US" sz="2000" dirty="0">
                <a:latin typeface="+mj-lt"/>
              </a:rPr>
              <a:t>, agar </a:t>
            </a:r>
            <a:r>
              <a:rPr lang="en-US" sz="2000" dirty="0" err="1">
                <a:latin typeface="+mj-lt"/>
              </a:rPr>
              <a:t>siz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hali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o‘z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akkauntingizga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kirgan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bo‘lmasangiz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  <a:r>
              <a:rPr lang="ru-RU" sz="20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acebook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hisob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yozuviga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kirish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sahifasi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ochiladi</a:t>
            </a:r>
            <a:r>
              <a:rPr lang="ru-RU" sz="2000" dirty="0">
                <a:latin typeface="+mj-lt"/>
              </a:rPr>
              <a:t>.</a:t>
            </a:r>
            <a:r>
              <a:rPr lang="en-US" sz="2000" dirty="0">
                <a:latin typeface="+mj-lt"/>
              </a:rPr>
              <a:t> </a:t>
            </a:r>
            <a:endParaRPr lang="ru-RU" sz="2000" dirty="0">
              <a:latin typeface="+mj-lt"/>
            </a:endParaRPr>
          </a:p>
          <a:p>
            <a:pPr fontAlgn="base"/>
            <a:endParaRPr lang="ru-RU" sz="2000" dirty="0">
              <a:latin typeface="+mj-lt"/>
            </a:endParaRPr>
          </a:p>
        </p:txBody>
      </p:sp>
      <p:pic>
        <p:nvPicPr>
          <p:cNvPr id="1026" name="Picture 2" descr="https://www.wikihow.com/images_en/thumb/7/7c/Use-Facebook-Step-1-Version-3.jpg/v4-760px-Use-Facebook-Step-1-Version-3.jpg">
            <a:extLst>
              <a:ext uri="{FF2B5EF4-FFF2-40B4-BE49-F238E27FC236}">
                <a16:creationId xmlns:a16="http://schemas.microsoft.com/office/drawing/2014/main" id="{3DF631B3-4057-475C-8077-A8D501F01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73" y="1034054"/>
            <a:ext cx="5072226" cy="380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C0E3EB6-61F4-4E17-B551-A5E1ACD9DAAB}"/>
              </a:ext>
            </a:extLst>
          </p:cNvPr>
          <p:cNvSpPr/>
          <p:nvPr/>
        </p:nvSpPr>
        <p:spPr>
          <a:xfrm>
            <a:off x="1186187" y="125084"/>
            <a:ext cx="59363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  <a:r>
              <a:rPr lang="en-US" sz="3200" b="1" dirty="0" err="1">
                <a:latin typeface="inherit"/>
              </a:rPr>
              <a:t>dan</a:t>
            </a:r>
            <a:r>
              <a:rPr lang="en-US" sz="3200" b="1" dirty="0">
                <a:latin typeface="inherit"/>
              </a:rPr>
              <a:t> </a:t>
            </a:r>
            <a:r>
              <a:rPr lang="en-US" sz="3200" b="1" dirty="0" err="1">
                <a:latin typeface="inherit"/>
              </a:rPr>
              <a:t>foydalanish</a:t>
            </a:r>
            <a:endParaRPr lang="ru-RU" sz="3200" b="1" dirty="0">
              <a:solidFill>
                <a:srgbClr val="3E6DC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oogle Shape;159;p7">
            <a:extLst>
              <a:ext uri="{FF2B5EF4-FFF2-40B4-BE49-F238E27FC236}">
                <a16:creationId xmlns:a16="http://schemas.microsoft.com/office/drawing/2014/main" id="{9718CB0A-C81A-438A-ABED-1D0C530D0097}"/>
              </a:ext>
            </a:extLst>
          </p:cNvPr>
          <p:cNvGrpSpPr/>
          <p:nvPr/>
        </p:nvGrpSpPr>
        <p:grpSpPr>
          <a:xfrm>
            <a:off x="3" y="5655938"/>
            <a:ext cx="9256859" cy="1472729"/>
            <a:chOff x="791125" y="1357350"/>
            <a:chExt cx="2750025" cy="464950"/>
          </a:xfrm>
        </p:grpSpPr>
        <p:sp>
          <p:nvSpPr>
            <p:cNvPr id="6" name="Google Shape;160;p7">
              <a:extLst>
                <a:ext uri="{FF2B5EF4-FFF2-40B4-BE49-F238E27FC236}">
                  <a16:creationId xmlns:a16="http://schemas.microsoft.com/office/drawing/2014/main" id="{76A6EC5B-AB2E-45CD-94E7-0E987C71EA6E}"/>
                </a:ext>
              </a:extLst>
            </p:cNvPr>
            <p:cNvSpPr/>
            <p:nvPr/>
          </p:nvSpPr>
          <p:spPr>
            <a:xfrm>
              <a:off x="791125" y="1450800"/>
              <a:ext cx="369350" cy="360450"/>
            </a:xfrm>
            <a:custGeom>
              <a:avLst/>
              <a:gdLst/>
              <a:ahLst/>
              <a:cxnLst/>
              <a:rect l="l" t="t" r="r" b="b"/>
              <a:pathLst>
                <a:path w="14774" h="14418" extrusionOk="0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161;p7">
              <a:extLst>
                <a:ext uri="{FF2B5EF4-FFF2-40B4-BE49-F238E27FC236}">
                  <a16:creationId xmlns:a16="http://schemas.microsoft.com/office/drawing/2014/main" id="{109322A1-05F2-444A-9EA6-95AB4E8DADE8}"/>
                </a:ext>
              </a:extLst>
            </p:cNvPr>
            <p:cNvSpPr/>
            <p:nvPr/>
          </p:nvSpPr>
          <p:spPr>
            <a:xfrm>
              <a:off x="2308525" y="1499750"/>
              <a:ext cx="1232625" cy="322550"/>
            </a:xfrm>
            <a:custGeom>
              <a:avLst/>
              <a:gdLst/>
              <a:ahLst/>
              <a:cxnLst/>
              <a:rect l="l" t="t" r="r" b="b"/>
              <a:pathLst>
                <a:path w="49305" h="12902" extrusionOk="0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62;p7">
              <a:extLst>
                <a:ext uri="{FF2B5EF4-FFF2-40B4-BE49-F238E27FC236}">
                  <a16:creationId xmlns:a16="http://schemas.microsoft.com/office/drawing/2014/main" id="{A32550B3-9ED8-4239-9E9F-FDF7DE844CA0}"/>
                </a:ext>
              </a:extLst>
            </p:cNvPr>
            <p:cNvSpPr/>
            <p:nvPr/>
          </p:nvSpPr>
          <p:spPr>
            <a:xfrm>
              <a:off x="3247425" y="1504200"/>
              <a:ext cx="293725" cy="233550"/>
            </a:xfrm>
            <a:custGeom>
              <a:avLst/>
              <a:gdLst/>
              <a:ahLst/>
              <a:cxnLst/>
              <a:rect l="l" t="t" r="r" b="b"/>
              <a:pathLst>
                <a:path w="11749" h="9342" extrusionOk="0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63;p7">
              <a:extLst>
                <a:ext uri="{FF2B5EF4-FFF2-40B4-BE49-F238E27FC236}">
                  <a16:creationId xmlns:a16="http://schemas.microsoft.com/office/drawing/2014/main" id="{80291887-2D8F-4E81-B06F-62B3D756B68C}"/>
                </a:ext>
              </a:extLst>
            </p:cNvPr>
            <p:cNvSpPr/>
            <p:nvPr/>
          </p:nvSpPr>
          <p:spPr>
            <a:xfrm>
              <a:off x="2539900" y="1499750"/>
              <a:ext cx="175900" cy="315950"/>
            </a:xfrm>
            <a:custGeom>
              <a:avLst/>
              <a:gdLst/>
              <a:ahLst/>
              <a:cxnLst/>
              <a:rect l="l" t="t" r="r" b="b"/>
              <a:pathLst>
                <a:path w="7036" h="12638" extrusionOk="0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64;p7">
              <a:extLst>
                <a:ext uri="{FF2B5EF4-FFF2-40B4-BE49-F238E27FC236}">
                  <a16:creationId xmlns:a16="http://schemas.microsoft.com/office/drawing/2014/main" id="{00C752D7-6324-466D-B2EA-4B3AE9DA19E2}"/>
                </a:ext>
              </a:extLst>
            </p:cNvPr>
            <p:cNvSpPr/>
            <p:nvPr/>
          </p:nvSpPr>
          <p:spPr>
            <a:xfrm>
              <a:off x="2715775" y="1581975"/>
              <a:ext cx="300300" cy="235875"/>
            </a:xfrm>
            <a:custGeom>
              <a:avLst/>
              <a:gdLst/>
              <a:ahLst/>
              <a:cxnLst/>
              <a:rect l="l" t="t" r="r" b="b"/>
              <a:pathLst>
                <a:path w="12012" h="9435" extrusionOk="0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65;p7">
              <a:extLst>
                <a:ext uri="{FF2B5EF4-FFF2-40B4-BE49-F238E27FC236}">
                  <a16:creationId xmlns:a16="http://schemas.microsoft.com/office/drawing/2014/main" id="{AE71FF91-A5E2-4770-90AF-4945A53341CC}"/>
                </a:ext>
              </a:extLst>
            </p:cNvPr>
            <p:cNvSpPr/>
            <p:nvPr/>
          </p:nvSpPr>
          <p:spPr>
            <a:xfrm>
              <a:off x="2907100" y="1691075"/>
              <a:ext cx="440575" cy="126775"/>
            </a:xfrm>
            <a:custGeom>
              <a:avLst/>
              <a:gdLst/>
              <a:ahLst/>
              <a:cxnLst/>
              <a:rect l="l" t="t" r="r" b="b"/>
              <a:pathLst>
                <a:path w="17623" h="5071" extrusionOk="0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66;p7">
              <a:extLst>
                <a:ext uri="{FF2B5EF4-FFF2-40B4-BE49-F238E27FC236}">
                  <a16:creationId xmlns:a16="http://schemas.microsoft.com/office/drawing/2014/main" id="{B1E8BFE2-8885-4781-B391-1A08A3F333CB}"/>
                </a:ext>
              </a:extLst>
            </p:cNvPr>
            <p:cNvSpPr/>
            <p:nvPr/>
          </p:nvSpPr>
          <p:spPr>
            <a:xfrm>
              <a:off x="791125" y="1357350"/>
              <a:ext cx="2044825" cy="460500"/>
            </a:xfrm>
            <a:custGeom>
              <a:avLst/>
              <a:gdLst/>
              <a:ahLst/>
              <a:cxnLst/>
              <a:rect l="l" t="t" r="r" b="b"/>
              <a:pathLst>
                <a:path w="81793" h="18420" extrusionOk="0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67;p7">
              <a:extLst>
                <a:ext uri="{FF2B5EF4-FFF2-40B4-BE49-F238E27FC236}">
                  <a16:creationId xmlns:a16="http://schemas.microsoft.com/office/drawing/2014/main" id="{76BDCB43-91DD-40E1-95E1-7E935C084911}"/>
                </a:ext>
              </a:extLst>
            </p:cNvPr>
            <p:cNvSpPr/>
            <p:nvPr/>
          </p:nvSpPr>
          <p:spPr>
            <a:xfrm>
              <a:off x="1022500" y="1459700"/>
              <a:ext cx="378275" cy="358150"/>
            </a:xfrm>
            <a:custGeom>
              <a:avLst/>
              <a:gdLst/>
              <a:ahLst/>
              <a:cxnLst/>
              <a:rect l="l" t="t" r="r" b="b"/>
              <a:pathLst>
                <a:path w="15131" h="14326" extrusionOk="0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68;p7">
              <a:extLst>
                <a:ext uri="{FF2B5EF4-FFF2-40B4-BE49-F238E27FC236}">
                  <a16:creationId xmlns:a16="http://schemas.microsoft.com/office/drawing/2014/main" id="{20ACE28B-CAFB-45AF-9048-BB5DCA8D505A}"/>
                </a:ext>
              </a:extLst>
            </p:cNvPr>
            <p:cNvSpPr/>
            <p:nvPr/>
          </p:nvSpPr>
          <p:spPr>
            <a:xfrm>
              <a:off x="1411950" y="1357350"/>
              <a:ext cx="402650" cy="460825"/>
            </a:xfrm>
            <a:custGeom>
              <a:avLst/>
              <a:gdLst/>
              <a:ahLst/>
              <a:cxnLst/>
              <a:rect l="l" t="t" r="r" b="b"/>
              <a:pathLst>
                <a:path w="16106" h="18433" extrusionOk="0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169;p7">
              <a:extLst>
                <a:ext uri="{FF2B5EF4-FFF2-40B4-BE49-F238E27FC236}">
                  <a16:creationId xmlns:a16="http://schemas.microsoft.com/office/drawing/2014/main" id="{A17C5D69-1BBB-4F5A-B9C5-9F1D285D3443}"/>
                </a:ext>
              </a:extLst>
            </p:cNvPr>
            <p:cNvSpPr/>
            <p:nvPr/>
          </p:nvSpPr>
          <p:spPr>
            <a:xfrm>
              <a:off x="1916825" y="1577525"/>
              <a:ext cx="669925" cy="240325"/>
            </a:xfrm>
            <a:custGeom>
              <a:avLst/>
              <a:gdLst/>
              <a:ahLst/>
              <a:cxnLst/>
              <a:rect l="l" t="t" r="r" b="b"/>
              <a:pathLst>
                <a:path w="26797" h="9613" extrusionOk="0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6" name="Google Shape;172;p7">
            <a:extLst>
              <a:ext uri="{FF2B5EF4-FFF2-40B4-BE49-F238E27FC236}">
                <a16:creationId xmlns:a16="http://schemas.microsoft.com/office/drawing/2014/main" id="{5259524E-4D14-4BC4-8B88-C4939F21D0E9}"/>
              </a:ext>
            </a:extLst>
          </p:cNvPr>
          <p:cNvGrpSpPr/>
          <p:nvPr/>
        </p:nvGrpSpPr>
        <p:grpSpPr>
          <a:xfrm flipH="1">
            <a:off x="6197901" y="-104436"/>
            <a:ext cx="3002427" cy="1254836"/>
            <a:chOff x="4070650" y="2149425"/>
            <a:chExt cx="814350" cy="340350"/>
          </a:xfrm>
        </p:grpSpPr>
        <p:sp>
          <p:nvSpPr>
            <p:cNvPr id="17" name="Google Shape;173;p7">
              <a:extLst>
                <a:ext uri="{FF2B5EF4-FFF2-40B4-BE49-F238E27FC236}">
                  <a16:creationId xmlns:a16="http://schemas.microsoft.com/office/drawing/2014/main" id="{378F74A5-F466-4F7B-BA06-5A760955C6D1}"/>
                </a:ext>
              </a:extLst>
            </p:cNvPr>
            <p:cNvSpPr/>
            <p:nvPr/>
          </p:nvSpPr>
          <p:spPr>
            <a:xfrm>
              <a:off x="4070650" y="2149425"/>
              <a:ext cx="429525" cy="284825"/>
            </a:xfrm>
            <a:custGeom>
              <a:avLst/>
              <a:gdLst/>
              <a:ahLst/>
              <a:cxnLst/>
              <a:rect l="l" t="t" r="r" b="b"/>
              <a:pathLst>
                <a:path w="17181" h="11393" extrusionOk="0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174;p7">
              <a:extLst>
                <a:ext uri="{FF2B5EF4-FFF2-40B4-BE49-F238E27FC236}">
                  <a16:creationId xmlns:a16="http://schemas.microsoft.com/office/drawing/2014/main" id="{F747C5E6-2E49-4100-B153-0ECF1E093DB6}"/>
                </a:ext>
              </a:extLst>
            </p:cNvPr>
            <p:cNvSpPr/>
            <p:nvPr/>
          </p:nvSpPr>
          <p:spPr>
            <a:xfrm>
              <a:off x="4092900" y="2149425"/>
              <a:ext cx="360475" cy="273600"/>
            </a:xfrm>
            <a:custGeom>
              <a:avLst/>
              <a:gdLst/>
              <a:ahLst/>
              <a:cxnLst/>
              <a:rect l="l" t="t" r="r" b="b"/>
              <a:pathLst>
                <a:path w="14419" h="10944" extrusionOk="0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175;p7">
              <a:extLst>
                <a:ext uri="{FF2B5EF4-FFF2-40B4-BE49-F238E27FC236}">
                  <a16:creationId xmlns:a16="http://schemas.microsoft.com/office/drawing/2014/main" id="{83F5980B-C8A6-4179-882A-A59F167E2773}"/>
                </a:ext>
              </a:extLst>
            </p:cNvPr>
            <p:cNvSpPr/>
            <p:nvPr/>
          </p:nvSpPr>
          <p:spPr>
            <a:xfrm>
              <a:off x="4253100" y="2149425"/>
              <a:ext cx="242625" cy="340350"/>
            </a:xfrm>
            <a:custGeom>
              <a:avLst/>
              <a:gdLst/>
              <a:ahLst/>
              <a:cxnLst/>
              <a:rect l="l" t="t" r="r" b="b"/>
              <a:pathLst>
                <a:path w="9705" h="13614" extrusionOk="0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176;p7">
              <a:extLst>
                <a:ext uri="{FF2B5EF4-FFF2-40B4-BE49-F238E27FC236}">
                  <a16:creationId xmlns:a16="http://schemas.microsoft.com/office/drawing/2014/main" id="{5E69E740-2542-4C29-8DE7-509E6F630EE8}"/>
                </a:ext>
              </a:extLst>
            </p:cNvPr>
            <p:cNvSpPr/>
            <p:nvPr/>
          </p:nvSpPr>
          <p:spPr>
            <a:xfrm>
              <a:off x="4453350" y="2149425"/>
              <a:ext cx="240325" cy="340350"/>
            </a:xfrm>
            <a:custGeom>
              <a:avLst/>
              <a:gdLst/>
              <a:ahLst/>
              <a:cxnLst/>
              <a:rect l="l" t="t" r="r" b="b"/>
              <a:pathLst>
                <a:path w="9613" h="13614" extrusionOk="0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177;p7">
              <a:extLst>
                <a:ext uri="{FF2B5EF4-FFF2-40B4-BE49-F238E27FC236}">
                  <a16:creationId xmlns:a16="http://schemas.microsoft.com/office/drawing/2014/main" id="{584B85C4-6EF0-4B28-A0A7-D14D567CBE72}"/>
                </a:ext>
              </a:extLst>
            </p:cNvPr>
            <p:cNvSpPr/>
            <p:nvPr/>
          </p:nvSpPr>
          <p:spPr>
            <a:xfrm>
              <a:off x="4495700" y="2149425"/>
              <a:ext cx="389300" cy="340350"/>
            </a:xfrm>
            <a:custGeom>
              <a:avLst/>
              <a:gdLst/>
              <a:ahLst/>
              <a:cxnLst/>
              <a:rect l="l" t="t" r="r" b="b"/>
              <a:pathLst>
                <a:path w="15572" h="13614" extrusionOk="0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DC0D2DA-5695-4A05-BCFF-A0E2642C1F3D}"/>
              </a:ext>
            </a:extLst>
          </p:cNvPr>
          <p:cNvSpPr/>
          <p:nvPr/>
        </p:nvSpPr>
        <p:spPr>
          <a:xfrm>
            <a:off x="834401" y="5042868"/>
            <a:ext cx="80696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Agar </a:t>
            </a:r>
            <a:r>
              <a:rPr lang="en-US" sz="2000" dirty="0" err="1">
                <a:latin typeface="+mj-lt"/>
              </a:rPr>
              <a:t>sizda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hali</a:t>
            </a:r>
            <a:r>
              <a:rPr lang="en-US" sz="2000" dirty="0">
                <a:latin typeface="+mj-lt"/>
              </a:rPr>
              <a:t> </a:t>
            </a:r>
            <a:r>
              <a:rPr lang="en-US" sz="2000" b="1" dirty="0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  <a:r>
              <a:rPr lang="ru-RU" sz="20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acebook</a:t>
            </a:r>
            <a:r>
              <a:rPr lang="ru-RU" sz="2000" b="1" dirty="0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2000" dirty="0" err="1">
                <a:latin typeface="+mj-lt"/>
              </a:rPr>
              <a:t>Apple</a:t>
            </a:r>
            <a:r>
              <a:rPr lang="ru-RU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yoki</a:t>
            </a:r>
            <a:r>
              <a:rPr lang="en-US" sz="2000" dirty="0">
                <a:latin typeface="+mj-lt"/>
              </a:rPr>
              <a:t> Android </a:t>
            </a:r>
            <a:r>
              <a:rPr lang="en-US" sz="2000" dirty="0" err="1">
                <a:latin typeface="+mj-lt"/>
              </a:rPr>
              <a:t>qurilmalari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uchun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ilova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o‘rnatilmagan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bo‘lsa</a:t>
            </a:r>
            <a:r>
              <a:rPr lang="ru-RU" sz="2000" dirty="0">
                <a:latin typeface="+mj-lt"/>
              </a:rPr>
              <a:t>, </a:t>
            </a:r>
            <a:r>
              <a:rPr lang="en-US" sz="2000" dirty="0">
                <a:latin typeface="+mj-lt"/>
              </a:rPr>
              <a:t>u </a:t>
            </a:r>
            <a:r>
              <a:rPr lang="en-US" sz="2000" dirty="0" err="1">
                <a:latin typeface="+mj-lt"/>
              </a:rPr>
              <a:t>holda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tekin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ilovalarni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yuklab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oling</a:t>
            </a:r>
            <a:r>
              <a:rPr lang="en-US" sz="2000" dirty="0">
                <a:latin typeface="+mj-lt"/>
              </a:rPr>
              <a:t>.</a:t>
            </a:r>
            <a:endParaRPr lang="ru-R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6207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4E84A20-A25A-4F0D-9D33-33B7C6B96981}"/>
              </a:ext>
            </a:extLst>
          </p:cNvPr>
          <p:cNvSpPr/>
          <p:nvPr/>
        </p:nvSpPr>
        <p:spPr>
          <a:xfrm>
            <a:off x="276229" y="1693815"/>
            <a:ext cx="24875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dirty="0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  <a:r>
              <a:rPr lang="ru-RU" sz="20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acebook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hisob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yozuvini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yarating</a:t>
            </a:r>
            <a:r>
              <a:rPr lang="en-US" sz="2000" dirty="0">
                <a:latin typeface="+mj-lt"/>
              </a:rPr>
              <a:t>.</a:t>
            </a:r>
          </a:p>
          <a:p>
            <a:pPr fontAlgn="base"/>
            <a:endParaRPr lang="en-US" sz="2000" dirty="0">
              <a:latin typeface="+mj-lt"/>
            </a:endParaRPr>
          </a:p>
          <a:p>
            <a:pPr fontAlgn="base"/>
            <a:endParaRPr lang="en-US" sz="2000" dirty="0">
              <a:latin typeface="+mj-lt"/>
            </a:endParaRPr>
          </a:p>
          <a:p>
            <a:pPr fontAlgn="base"/>
            <a:r>
              <a:rPr lang="en-US" sz="2000" dirty="0" err="1">
                <a:latin typeface="+mj-lt"/>
              </a:rPr>
              <a:t>Buning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uchun</a:t>
            </a:r>
            <a:r>
              <a:rPr lang="en-US" sz="2000" dirty="0">
                <a:latin typeface="+mj-lt"/>
              </a:rPr>
              <a:t> </a:t>
            </a:r>
            <a:r>
              <a:rPr lang="en-US" sz="2000" b="1" dirty="0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  <a:r>
              <a:rPr lang="ru-RU" sz="20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acebook</a:t>
            </a:r>
            <a:endParaRPr lang="ru-RU" sz="2000" dirty="0">
              <a:latin typeface="+mj-lt"/>
            </a:endParaRPr>
          </a:p>
          <a:p>
            <a:pPr fontAlgn="base"/>
            <a:r>
              <a:rPr lang="en-US" sz="2000" dirty="0" err="1">
                <a:latin typeface="+mj-lt"/>
              </a:rPr>
              <a:t>servisining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kompyuter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uchun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yoki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mobil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versiyalaridan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foydalaning</a:t>
            </a:r>
            <a:r>
              <a:rPr lang="en-US" sz="2000" dirty="0">
                <a:latin typeface="+mj-lt"/>
              </a:rPr>
              <a:t>.</a:t>
            </a:r>
            <a:r>
              <a:rPr lang="ru-RU" sz="2000" dirty="0">
                <a:latin typeface="+mj-lt"/>
              </a:rPr>
              <a:t> </a:t>
            </a:r>
          </a:p>
        </p:txBody>
      </p:sp>
      <p:pic>
        <p:nvPicPr>
          <p:cNvPr id="2052" name="Picture 4" descr="https://www.wikihow.com/images_en/thumb/8/80/Use-Facebook-Step-2-Version-3.jpg/v4-760px-Use-Facebook-Step-2-Version-3.jpg">
            <a:extLst>
              <a:ext uri="{FF2B5EF4-FFF2-40B4-BE49-F238E27FC236}">
                <a16:creationId xmlns:a16="http://schemas.microsoft.com/office/drawing/2014/main" id="{C3FAAB42-DACC-402E-9BEB-A20813648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740" y="899213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159;p7">
            <a:extLst>
              <a:ext uri="{FF2B5EF4-FFF2-40B4-BE49-F238E27FC236}">
                <a16:creationId xmlns:a16="http://schemas.microsoft.com/office/drawing/2014/main" id="{1E205441-DEFE-4931-80C7-CE33A2931573}"/>
              </a:ext>
            </a:extLst>
          </p:cNvPr>
          <p:cNvGrpSpPr/>
          <p:nvPr/>
        </p:nvGrpSpPr>
        <p:grpSpPr>
          <a:xfrm flipH="1">
            <a:off x="3" y="5655938"/>
            <a:ext cx="9256859" cy="1472729"/>
            <a:chOff x="791125" y="1357350"/>
            <a:chExt cx="2750025" cy="464950"/>
          </a:xfrm>
        </p:grpSpPr>
        <p:sp>
          <p:nvSpPr>
            <p:cNvPr id="6" name="Google Shape;160;p7">
              <a:extLst>
                <a:ext uri="{FF2B5EF4-FFF2-40B4-BE49-F238E27FC236}">
                  <a16:creationId xmlns:a16="http://schemas.microsoft.com/office/drawing/2014/main" id="{A7E26D92-CBED-463C-8B2B-01F5AC63485B}"/>
                </a:ext>
              </a:extLst>
            </p:cNvPr>
            <p:cNvSpPr/>
            <p:nvPr/>
          </p:nvSpPr>
          <p:spPr>
            <a:xfrm>
              <a:off x="791125" y="1450800"/>
              <a:ext cx="369350" cy="360450"/>
            </a:xfrm>
            <a:custGeom>
              <a:avLst/>
              <a:gdLst/>
              <a:ahLst/>
              <a:cxnLst/>
              <a:rect l="l" t="t" r="r" b="b"/>
              <a:pathLst>
                <a:path w="14774" h="14418" extrusionOk="0">
                  <a:moveTo>
                    <a:pt x="0" y="0"/>
                  </a:moveTo>
                  <a:lnTo>
                    <a:pt x="0" y="14418"/>
                  </a:lnTo>
                  <a:lnTo>
                    <a:pt x="14774" y="7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161;p7">
              <a:extLst>
                <a:ext uri="{FF2B5EF4-FFF2-40B4-BE49-F238E27FC236}">
                  <a16:creationId xmlns:a16="http://schemas.microsoft.com/office/drawing/2014/main" id="{A7641AB2-EB5D-4D95-8EDD-DFA7A176C2B4}"/>
                </a:ext>
              </a:extLst>
            </p:cNvPr>
            <p:cNvSpPr/>
            <p:nvPr/>
          </p:nvSpPr>
          <p:spPr>
            <a:xfrm>
              <a:off x="2308525" y="1499750"/>
              <a:ext cx="1232625" cy="322550"/>
            </a:xfrm>
            <a:custGeom>
              <a:avLst/>
              <a:gdLst/>
              <a:ahLst/>
              <a:cxnLst/>
              <a:rect l="l" t="t" r="r" b="b"/>
              <a:pathLst>
                <a:path w="49305" h="12902" extrusionOk="0">
                  <a:moveTo>
                    <a:pt x="9256" y="0"/>
                  </a:moveTo>
                  <a:lnTo>
                    <a:pt x="0" y="12901"/>
                  </a:lnTo>
                  <a:lnTo>
                    <a:pt x="49219" y="12723"/>
                  </a:lnTo>
                  <a:lnTo>
                    <a:pt x="49305" y="178"/>
                  </a:lnTo>
                  <a:lnTo>
                    <a:pt x="37557" y="7654"/>
                  </a:lnTo>
                  <a:lnTo>
                    <a:pt x="28301" y="3290"/>
                  </a:lnTo>
                  <a:lnTo>
                    <a:pt x="16290" y="5247"/>
                  </a:lnTo>
                  <a:lnTo>
                    <a:pt x="9256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62;p7">
              <a:extLst>
                <a:ext uri="{FF2B5EF4-FFF2-40B4-BE49-F238E27FC236}">
                  <a16:creationId xmlns:a16="http://schemas.microsoft.com/office/drawing/2014/main" id="{E476A18D-3973-4113-A12E-3ED6507FD2CA}"/>
                </a:ext>
              </a:extLst>
            </p:cNvPr>
            <p:cNvSpPr/>
            <p:nvPr/>
          </p:nvSpPr>
          <p:spPr>
            <a:xfrm>
              <a:off x="3247425" y="1504200"/>
              <a:ext cx="293725" cy="233550"/>
            </a:xfrm>
            <a:custGeom>
              <a:avLst/>
              <a:gdLst/>
              <a:ahLst/>
              <a:cxnLst/>
              <a:rect l="l" t="t" r="r" b="b"/>
              <a:pathLst>
                <a:path w="11749" h="9342" extrusionOk="0">
                  <a:moveTo>
                    <a:pt x="11749" y="0"/>
                  </a:moveTo>
                  <a:lnTo>
                    <a:pt x="1" y="7476"/>
                  </a:lnTo>
                  <a:cubicBezTo>
                    <a:pt x="1" y="7476"/>
                    <a:pt x="11485" y="9256"/>
                    <a:pt x="11663" y="9341"/>
                  </a:cubicBezTo>
                  <a:lnTo>
                    <a:pt x="11749" y="0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63;p7">
              <a:extLst>
                <a:ext uri="{FF2B5EF4-FFF2-40B4-BE49-F238E27FC236}">
                  <a16:creationId xmlns:a16="http://schemas.microsoft.com/office/drawing/2014/main" id="{70FEF701-4B38-46E1-B4B7-2E219BAAE698}"/>
                </a:ext>
              </a:extLst>
            </p:cNvPr>
            <p:cNvSpPr/>
            <p:nvPr/>
          </p:nvSpPr>
          <p:spPr>
            <a:xfrm>
              <a:off x="2539900" y="1499750"/>
              <a:ext cx="175900" cy="315950"/>
            </a:xfrm>
            <a:custGeom>
              <a:avLst/>
              <a:gdLst/>
              <a:ahLst/>
              <a:cxnLst/>
              <a:rect l="l" t="t" r="r" b="b"/>
              <a:pathLst>
                <a:path w="7036" h="12638" extrusionOk="0">
                  <a:moveTo>
                    <a:pt x="1" y="0"/>
                  </a:moveTo>
                  <a:cubicBezTo>
                    <a:pt x="1" y="1"/>
                    <a:pt x="1932" y="11341"/>
                    <a:pt x="1895" y="12537"/>
                  </a:cubicBezTo>
                  <a:lnTo>
                    <a:pt x="1895" y="12537"/>
                  </a:lnTo>
                  <a:cubicBezTo>
                    <a:pt x="2328" y="11651"/>
                    <a:pt x="7035" y="5247"/>
                    <a:pt x="7035" y="5247"/>
                  </a:cubicBezTo>
                  <a:lnTo>
                    <a:pt x="1" y="0"/>
                  </a:lnTo>
                  <a:close/>
                  <a:moveTo>
                    <a:pt x="1895" y="12537"/>
                  </a:moveTo>
                  <a:cubicBezTo>
                    <a:pt x="1863" y="12602"/>
                    <a:pt x="1855" y="12638"/>
                    <a:pt x="1873" y="12638"/>
                  </a:cubicBezTo>
                  <a:cubicBezTo>
                    <a:pt x="1886" y="12633"/>
                    <a:pt x="1893" y="12599"/>
                    <a:pt x="1895" y="12537"/>
                  </a:cubicBez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64;p7">
              <a:extLst>
                <a:ext uri="{FF2B5EF4-FFF2-40B4-BE49-F238E27FC236}">
                  <a16:creationId xmlns:a16="http://schemas.microsoft.com/office/drawing/2014/main" id="{3F8AE2F3-984D-41B6-8918-F2BBD14A6559}"/>
                </a:ext>
              </a:extLst>
            </p:cNvPr>
            <p:cNvSpPr/>
            <p:nvPr/>
          </p:nvSpPr>
          <p:spPr>
            <a:xfrm>
              <a:off x="2715775" y="1581975"/>
              <a:ext cx="300300" cy="235875"/>
            </a:xfrm>
            <a:custGeom>
              <a:avLst/>
              <a:gdLst/>
              <a:ahLst/>
              <a:cxnLst/>
              <a:rect l="l" t="t" r="r" b="b"/>
              <a:pathLst>
                <a:path w="12012" h="9435" extrusionOk="0">
                  <a:moveTo>
                    <a:pt x="12011" y="1"/>
                  </a:moveTo>
                  <a:lnTo>
                    <a:pt x="0" y="1958"/>
                  </a:lnTo>
                  <a:lnTo>
                    <a:pt x="7654" y="943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65;p7">
              <a:extLst>
                <a:ext uri="{FF2B5EF4-FFF2-40B4-BE49-F238E27FC236}">
                  <a16:creationId xmlns:a16="http://schemas.microsoft.com/office/drawing/2014/main" id="{35688FD9-6D21-421B-BC96-8BF5E531DD9A}"/>
                </a:ext>
              </a:extLst>
            </p:cNvPr>
            <p:cNvSpPr/>
            <p:nvPr/>
          </p:nvSpPr>
          <p:spPr>
            <a:xfrm>
              <a:off x="2907100" y="1691075"/>
              <a:ext cx="440575" cy="126775"/>
            </a:xfrm>
            <a:custGeom>
              <a:avLst/>
              <a:gdLst/>
              <a:ahLst/>
              <a:cxnLst/>
              <a:rect l="l" t="t" r="r" b="b"/>
              <a:pathLst>
                <a:path w="17623" h="5071" extrusionOk="0">
                  <a:moveTo>
                    <a:pt x="13614" y="1"/>
                  </a:moveTo>
                  <a:lnTo>
                    <a:pt x="1" y="5070"/>
                  </a:lnTo>
                  <a:lnTo>
                    <a:pt x="17622" y="4985"/>
                  </a:lnTo>
                  <a:lnTo>
                    <a:pt x="13614" y="1"/>
                  </a:lnTo>
                  <a:close/>
                </a:path>
              </a:pathLst>
            </a:custGeom>
            <a:solidFill>
              <a:srgbClr val="FA8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66;p7">
              <a:extLst>
                <a:ext uri="{FF2B5EF4-FFF2-40B4-BE49-F238E27FC236}">
                  <a16:creationId xmlns:a16="http://schemas.microsoft.com/office/drawing/2014/main" id="{EDD25419-FBE3-4246-B0C4-C89847DA79CE}"/>
                </a:ext>
              </a:extLst>
            </p:cNvPr>
            <p:cNvSpPr/>
            <p:nvPr/>
          </p:nvSpPr>
          <p:spPr>
            <a:xfrm>
              <a:off x="791125" y="1357350"/>
              <a:ext cx="2044825" cy="460500"/>
            </a:xfrm>
            <a:custGeom>
              <a:avLst/>
              <a:gdLst/>
              <a:ahLst/>
              <a:cxnLst/>
              <a:rect l="l" t="t" r="r" b="b"/>
              <a:pathLst>
                <a:path w="81793" h="18420" extrusionOk="0">
                  <a:moveTo>
                    <a:pt x="24834" y="0"/>
                  </a:moveTo>
                  <a:lnTo>
                    <a:pt x="17892" y="10053"/>
                  </a:lnTo>
                  <a:lnTo>
                    <a:pt x="13798" y="4094"/>
                  </a:lnTo>
                  <a:lnTo>
                    <a:pt x="449" y="17529"/>
                  </a:lnTo>
                  <a:lnTo>
                    <a:pt x="0" y="18419"/>
                  </a:lnTo>
                  <a:lnTo>
                    <a:pt x="81792" y="18419"/>
                  </a:lnTo>
                  <a:lnTo>
                    <a:pt x="71824" y="10765"/>
                  </a:lnTo>
                  <a:lnTo>
                    <a:pt x="53313" y="8808"/>
                  </a:lnTo>
                  <a:lnTo>
                    <a:pt x="37379" y="14774"/>
                  </a:lnTo>
                  <a:lnTo>
                    <a:pt x="24834" y="0"/>
                  </a:lnTo>
                  <a:close/>
                </a:path>
              </a:pathLst>
            </a:custGeom>
            <a:solidFill>
              <a:srgbClr val="885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3" name="Google Shape;167;p7">
              <a:extLst>
                <a:ext uri="{FF2B5EF4-FFF2-40B4-BE49-F238E27FC236}">
                  <a16:creationId xmlns:a16="http://schemas.microsoft.com/office/drawing/2014/main" id="{E81C9018-CFF8-482A-8BCB-C2E7B30E6362}"/>
                </a:ext>
              </a:extLst>
            </p:cNvPr>
            <p:cNvSpPr/>
            <p:nvPr/>
          </p:nvSpPr>
          <p:spPr>
            <a:xfrm>
              <a:off x="1022500" y="1459700"/>
              <a:ext cx="378275" cy="358150"/>
            </a:xfrm>
            <a:custGeom>
              <a:avLst/>
              <a:gdLst/>
              <a:ahLst/>
              <a:cxnLst/>
              <a:rect l="l" t="t" r="r" b="b"/>
              <a:pathLst>
                <a:path w="15131" h="14326" extrusionOk="0">
                  <a:moveTo>
                    <a:pt x="4543" y="0"/>
                  </a:moveTo>
                  <a:lnTo>
                    <a:pt x="1" y="14325"/>
                  </a:lnTo>
                  <a:lnTo>
                    <a:pt x="15130" y="1432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F3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68;p7">
              <a:extLst>
                <a:ext uri="{FF2B5EF4-FFF2-40B4-BE49-F238E27FC236}">
                  <a16:creationId xmlns:a16="http://schemas.microsoft.com/office/drawing/2014/main" id="{624F70F3-6FE2-438A-8822-B44E30155E3C}"/>
                </a:ext>
              </a:extLst>
            </p:cNvPr>
            <p:cNvSpPr/>
            <p:nvPr/>
          </p:nvSpPr>
          <p:spPr>
            <a:xfrm>
              <a:off x="1411950" y="1357350"/>
              <a:ext cx="402650" cy="460825"/>
            </a:xfrm>
            <a:custGeom>
              <a:avLst/>
              <a:gdLst/>
              <a:ahLst/>
              <a:cxnLst/>
              <a:rect l="l" t="t" r="r" b="b"/>
              <a:pathLst>
                <a:path w="16106" h="18433" extrusionOk="0">
                  <a:moveTo>
                    <a:pt x="1" y="0"/>
                  </a:moveTo>
                  <a:lnTo>
                    <a:pt x="1866" y="11748"/>
                  </a:lnTo>
                  <a:cubicBezTo>
                    <a:pt x="1866" y="11748"/>
                    <a:pt x="15330" y="18432"/>
                    <a:pt x="15995" y="18432"/>
                  </a:cubicBezTo>
                  <a:cubicBezTo>
                    <a:pt x="16012" y="18432"/>
                    <a:pt x="16020" y="18428"/>
                    <a:pt x="16020" y="18419"/>
                  </a:cubicBezTo>
                  <a:cubicBezTo>
                    <a:pt x="16106" y="1806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169;p7">
              <a:extLst>
                <a:ext uri="{FF2B5EF4-FFF2-40B4-BE49-F238E27FC236}">
                  <a16:creationId xmlns:a16="http://schemas.microsoft.com/office/drawing/2014/main" id="{49B7FA11-F782-4137-86C3-173E5178FD51}"/>
                </a:ext>
              </a:extLst>
            </p:cNvPr>
            <p:cNvSpPr/>
            <p:nvPr/>
          </p:nvSpPr>
          <p:spPr>
            <a:xfrm>
              <a:off x="1916825" y="1577525"/>
              <a:ext cx="669925" cy="240325"/>
            </a:xfrm>
            <a:custGeom>
              <a:avLst/>
              <a:gdLst/>
              <a:ahLst/>
              <a:cxnLst/>
              <a:rect l="l" t="t" r="r" b="b"/>
              <a:pathLst>
                <a:path w="26797" h="9613" extrusionOk="0">
                  <a:moveTo>
                    <a:pt x="8285" y="1"/>
                  </a:moveTo>
                  <a:cubicBezTo>
                    <a:pt x="8285" y="1"/>
                    <a:pt x="562" y="9268"/>
                    <a:pt x="27" y="9603"/>
                  </a:cubicBezTo>
                  <a:lnTo>
                    <a:pt x="27" y="9603"/>
                  </a:lnTo>
                  <a:cubicBezTo>
                    <a:pt x="907" y="9306"/>
                    <a:pt x="26796" y="1958"/>
                    <a:pt x="26796" y="1958"/>
                  </a:cubicBezTo>
                  <a:lnTo>
                    <a:pt x="8285" y="1"/>
                  </a:lnTo>
                  <a:close/>
                  <a:moveTo>
                    <a:pt x="27" y="9603"/>
                  </a:moveTo>
                  <a:cubicBezTo>
                    <a:pt x="9" y="9609"/>
                    <a:pt x="1" y="9612"/>
                    <a:pt x="5" y="9612"/>
                  </a:cubicBezTo>
                  <a:cubicBezTo>
                    <a:pt x="9" y="9612"/>
                    <a:pt x="17" y="9609"/>
                    <a:pt x="27" y="9603"/>
                  </a:cubicBezTo>
                  <a:close/>
                </a:path>
              </a:pathLst>
            </a:custGeom>
            <a:solidFill>
              <a:srgbClr val="6C3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</p:grpSp>
      <p:grpSp>
        <p:nvGrpSpPr>
          <p:cNvPr id="16" name="Google Shape;172;p7">
            <a:extLst>
              <a:ext uri="{FF2B5EF4-FFF2-40B4-BE49-F238E27FC236}">
                <a16:creationId xmlns:a16="http://schemas.microsoft.com/office/drawing/2014/main" id="{C7AD58E2-9A8B-4584-BE1A-F5DA5E187947}"/>
              </a:ext>
            </a:extLst>
          </p:cNvPr>
          <p:cNvGrpSpPr/>
          <p:nvPr/>
        </p:nvGrpSpPr>
        <p:grpSpPr>
          <a:xfrm>
            <a:off x="-40714" y="-14545"/>
            <a:ext cx="3002427" cy="1254836"/>
            <a:chOff x="4070650" y="2149425"/>
            <a:chExt cx="814350" cy="340350"/>
          </a:xfrm>
        </p:grpSpPr>
        <p:sp>
          <p:nvSpPr>
            <p:cNvPr id="17" name="Google Shape;173;p7">
              <a:extLst>
                <a:ext uri="{FF2B5EF4-FFF2-40B4-BE49-F238E27FC236}">
                  <a16:creationId xmlns:a16="http://schemas.microsoft.com/office/drawing/2014/main" id="{10321C5B-27F4-4DA9-859F-F68E145C5F74}"/>
                </a:ext>
              </a:extLst>
            </p:cNvPr>
            <p:cNvSpPr/>
            <p:nvPr/>
          </p:nvSpPr>
          <p:spPr>
            <a:xfrm>
              <a:off x="4070650" y="2149425"/>
              <a:ext cx="429525" cy="284825"/>
            </a:xfrm>
            <a:custGeom>
              <a:avLst/>
              <a:gdLst/>
              <a:ahLst/>
              <a:cxnLst/>
              <a:rect l="l" t="t" r="r" b="b"/>
              <a:pathLst>
                <a:path w="17181" h="11393" extrusionOk="0">
                  <a:moveTo>
                    <a:pt x="1" y="0"/>
                  </a:moveTo>
                  <a:lnTo>
                    <a:pt x="1" y="11392"/>
                  </a:lnTo>
                  <a:lnTo>
                    <a:pt x="17181" y="0"/>
                  </a:lnTo>
                  <a:close/>
                </a:path>
              </a:pathLst>
            </a:custGeom>
            <a:solidFill>
              <a:srgbClr val="B071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174;p7">
              <a:extLst>
                <a:ext uri="{FF2B5EF4-FFF2-40B4-BE49-F238E27FC236}">
                  <a16:creationId xmlns:a16="http://schemas.microsoft.com/office/drawing/2014/main" id="{679E2B08-EEC8-4903-9FCA-D7CE749BB7E6}"/>
                </a:ext>
              </a:extLst>
            </p:cNvPr>
            <p:cNvSpPr/>
            <p:nvPr/>
          </p:nvSpPr>
          <p:spPr>
            <a:xfrm>
              <a:off x="4092900" y="2149425"/>
              <a:ext cx="360475" cy="273600"/>
            </a:xfrm>
            <a:custGeom>
              <a:avLst/>
              <a:gdLst/>
              <a:ahLst/>
              <a:cxnLst/>
              <a:rect l="l" t="t" r="r" b="b"/>
              <a:pathLst>
                <a:path w="14419" h="10944" extrusionOk="0">
                  <a:moveTo>
                    <a:pt x="1" y="0"/>
                  </a:moveTo>
                  <a:lnTo>
                    <a:pt x="6409" y="10944"/>
                  </a:lnTo>
                  <a:lnTo>
                    <a:pt x="14418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175;p7">
              <a:extLst>
                <a:ext uri="{FF2B5EF4-FFF2-40B4-BE49-F238E27FC236}">
                  <a16:creationId xmlns:a16="http://schemas.microsoft.com/office/drawing/2014/main" id="{EDC1E630-3871-49F7-B0CA-02EF4EB2B80D}"/>
                </a:ext>
              </a:extLst>
            </p:cNvPr>
            <p:cNvSpPr/>
            <p:nvPr/>
          </p:nvSpPr>
          <p:spPr>
            <a:xfrm>
              <a:off x="4253100" y="2149425"/>
              <a:ext cx="242625" cy="340350"/>
            </a:xfrm>
            <a:custGeom>
              <a:avLst/>
              <a:gdLst/>
              <a:ahLst/>
              <a:cxnLst/>
              <a:rect l="l" t="t" r="r" b="b"/>
              <a:pathLst>
                <a:path w="9705" h="13614" extrusionOk="0">
                  <a:moveTo>
                    <a:pt x="8010" y="0"/>
                  </a:moveTo>
                  <a:lnTo>
                    <a:pt x="1" y="10944"/>
                  </a:lnTo>
                  <a:lnTo>
                    <a:pt x="9705" y="13613"/>
                  </a:lnTo>
                  <a:lnTo>
                    <a:pt x="8010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176;p7">
              <a:extLst>
                <a:ext uri="{FF2B5EF4-FFF2-40B4-BE49-F238E27FC236}">
                  <a16:creationId xmlns:a16="http://schemas.microsoft.com/office/drawing/2014/main" id="{9C55D3D8-6A7E-4972-B387-71EFB88D8C3C}"/>
                </a:ext>
              </a:extLst>
            </p:cNvPr>
            <p:cNvSpPr/>
            <p:nvPr/>
          </p:nvSpPr>
          <p:spPr>
            <a:xfrm>
              <a:off x="4453350" y="2149425"/>
              <a:ext cx="240325" cy="340350"/>
            </a:xfrm>
            <a:custGeom>
              <a:avLst/>
              <a:gdLst/>
              <a:ahLst/>
              <a:cxnLst/>
              <a:rect l="l" t="t" r="r" b="b"/>
              <a:pathLst>
                <a:path w="9613" h="13614" extrusionOk="0">
                  <a:moveTo>
                    <a:pt x="0" y="0"/>
                  </a:moveTo>
                  <a:lnTo>
                    <a:pt x="1695" y="13613"/>
                  </a:lnTo>
                  <a:lnTo>
                    <a:pt x="9612" y="0"/>
                  </a:lnTo>
                  <a:close/>
                </a:path>
              </a:pathLst>
            </a:custGeom>
            <a:solidFill>
              <a:srgbClr val="EB3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177;p7">
              <a:extLst>
                <a:ext uri="{FF2B5EF4-FFF2-40B4-BE49-F238E27FC236}">
                  <a16:creationId xmlns:a16="http://schemas.microsoft.com/office/drawing/2014/main" id="{F92CE69C-B17A-4C8F-9C60-991805AB330B}"/>
                </a:ext>
              </a:extLst>
            </p:cNvPr>
            <p:cNvSpPr/>
            <p:nvPr/>
          </p:nvSpPr>
          <p:spPr>
            <a:xfrm>
              <a:off x="4495700" y="2149425"/>
              <a:ext cx="389300" cy="340350"/>
            </a:xfrm>
            <a:custGeom>
              <a:avLst/>
              <a:gdLst/>
              <a:ahLst/>
              <a:cxnLst/>
              <a:rect l="l" t="t" r="r" b="b"/>
              <a:pathLst>
                <a:path w="15572" h="13614" extrusionOk="0">
                  <a:moveTo>
                    <a:pt x="7918" y="0"/>
                  </a:moveTo>
                  <a:lnTo>
                    <a:pt x="1" y="13613"/>
                  </a:lnTo>
                  <a:lnTo>
                    <a:pt x="15572" y="0"/>
                  </a:lnTo>
                  <a:close/>
                </a:path>
              </a:pathLst>
            </a:custGeom>
            <a:solidFill>
              <a:srgbClr val="BD8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8D45EF5-2193-4483-989D-C6F9EADD185A}"/>
              </a:ext>
            </a:extLst>
          </p:cNvPr>
          <p:cNvSpPr/>
          <p:nvPr/>
        </p:nvSpPr>
        <p:spPr>
          <a:xfrm>
            <a:off x="2994619" y="69503"/>
            <a:ext cx="59363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b="1" dirty="0" err="1">
                <a:solidFill>
                  <a:srgbClr val="3E6DC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  <a:r>
              <a:rPr lang="en-US" sz="3200" b="1" dirty="0" err="1">
                <a:latin typeface="inherit"/>
              </a:rPr>
              <a:t>dan</a:t>
            </a:r>
            <a:r>
              <a:rPr lang="en-US" sz="3200" b="1" dirty="0">
                <a:latin typeface="inherit"/>
              </a:rPr>
              <a:t> </a:t>
            </a:r>
            <a:r>
              <a:rPr lang="en-US" sz="3200" b="1" dirty="0" err="1">
                <a:latin typeface="inherit"/>
              </a:rPr>
              <a:t>foydalanish</a:t>
            </a:r>
            <a:endParaRPr lang="ru-RU" sz="3200" b="1" dirty="0">
              <a:solidFill>
                <a:srgbClr val="3E6DC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217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1867</TotalTime>
  <Words>726</Words>
  <Application>Microsoft Office PowerPoint</Application>
  <PresentationFormat>Экран (4:3)</PresentationFormat>
  <Paragraphs>88</Paragraphs>
  <Slides>20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Helvetica</vt:lpstr>
      <vt:lpstr>inherit</vt:lpstr>
      <vt:lpstr>Raleway Black</vt:lpstr>
      <vt:lpstr>Tahoma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intel</dc:creator>
  <cp:lastModifiedBy>Matlab Iskandar</cp:lastModifiedBy>
  <cp:revision>160</cp:revision>
  <dcterms:created xsi:type="dcterms:W3CDTF">2020-05-22T11:36:59Z</dcterms:created>
  <dcterms:modified xsi:type="dcterms:W3CDTF">2020-09-22T15:43:21Z</dcterms:modified>
</cp:coreProperties>
</file>